
<file path=[Content_Types].xml><?xml version="1.0" encoding="utf-8"?>
<Types xmlns="http://schemas.openxmlformats.org/package/2006/content-types">
  <Default Extension="png" ContentType="image/png"/>
  <Default Extension="bin" ContentType="application/vnd.openxmlformats-officedocument.oleObject"/>
  <Default Extension="xls" ContentType="application/vnd.ms-excel"/>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0"/>
  </p:notesMasterIdLst>
  <p:sldIdLst>
    <p:sldId id="761" r:id="rId2"/>
    <p:sldId id="751" r:id="rId3"/>
    <p:sldId id="752" r:id="rId4"/>
    <p:sldId id="564" r:id="rId5"/>
    <p:sldId id="585" r:id="rId6"/>
    <p:sldId id="714" r:id="rId7"/>
    <p:sldId id="637" r:id="rId8"/>
    <p:sldId id="753" r:id="rId9"/>
    <p:sldId id="723" r:id="rId10"/>
    <p:sldId id="644" r:id="rId11"/>
    <p:sldId id="645" r:id="rId12"/>
    <p:sldId id="754" r:id="rId13"/>
    <p:sldId id="669" r:id="rId14"/>
    <p:sldId id="712" r:id="rId15"/>
    <p:sldId id="740" r:id="rId16"/>
    <p:sldId id="662" r:id="rId17"/>
    <p:sldId id="724" r:id="rId18"/>
    <p:sldId id="757" r:id="rId19"/>
    <p:sldId id="707" r:id="rId20"/>
    <p:sldId id="664" r:id="rId21"/>
    <p:sldId id="706" r:id="rId22"/>
    <p:sldId id="665" r:id="rId23"/>
    <p:sldId id="755" r:id="rId24"/>
    <p:sldId id="668" r:id="rId25"/>
    <p:sldId id="725" r:id="rId26"/>
    <p:sldId id="717" r:id="rId27"/>
    <p:sldId id="702" r:id="rId28"/>
    <p:sldId id="671" r:id="rId29"/>
    <p:sldId id="684" r:id="rId30"/>
    <p:sldId id="685" r:id="rId31"/>
    <p:sldId id="718" r:id="rId32"/>
    <p:sldId id="729" r:id="rId33"/>
    <p:sldId id="730" r:id="rId34"/>
    <p:sldId id="731" r:id="rId35"/>
    <p:sldId id="732" r:id="rId36"/>
    <p:sldId id="733" r:id="rId37"/>
    <p:sldId id="726" r:id="rId38"/>
    <p:sldId id="728" r:id="rId39"/>
    <p:sldId id="720" r:id="rId40"/>
    <p:sldId id="727" r:id="rId41"/>
    <p:sldId id="734" r:id="rId42"/>
    <p:sldId id="735" r:id="rId43"/>
    <p:sldId id="736" r:id="rId44"/>
    <p:sldId id="737" r:id="rId45"/>
    <p:sldId id="738" r:id="rId46"/>
    <p:sldId id="739" r:id="rId47"/>
    <p:sldId id="759" r:id="rId48"/>
    <p:sldId id="750" r:id="rId4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等线" pitchFamily="2" charset="-122"/>
        <a:ea typeface="宋体" pitchFamily="2" charset="-122"/>
        <a:cs typeface="+mn-cs"/>
      </a:defRPr>
    </a:lvl1pPr>
    <a:lvl2pPr marL="457200" algn="l" rtl="0" fontAlgn="base">
      <a:spcBef>
        <a:spcPct val="0"/>
      </a:spcBef>
      <a:spcAft>
        <a:spcPct val="0"/>
      </a:spcAft>
      <a:defRPr kern="1200">
        <a:solidFill>
          <a:schemeClr val="tx1"/>
        </a:solidFill>
        <a:latin typeface="等线" pitchFamily="2" charset="-122"/>
        <a:ea typeface="宋体" pitchFamily="2" charset="-122"/>
        <a:cs typeface="+mn-cs"/>
      </a:defRPr>
    </a:lvl2pPr>
    <a:lvl3pPr marL="914400" algn="l" rtl="0" fontAlgn="base">
      <a:spcBef>
        <a:spcPct val="0"/>
      </a:spcBef>
      <a:spcAft>
        <a:spcPct val="0"/>
      </a:spcAft>
      <a:defRPr kern="1200">
        <a:solidFill>
          <a:schemeClr val="tx1"/>
        </a:solidFill>
        <a:latin typeface="等线" pitchFamily="2" charset="-122"/>
        <a:ea typeface="宋体" pitchFamily="2" charset="-122"/>
        <a:cs typeface="+mn-cs"/>
      </a:defRPr>
    </a:lvl3pPr>
    <a:lvl4pPr marL="1371600" algn="l" rtl="0" fontAlgn="base">
      <a:spcBef>
        <a:spcPct val="0"/>
      </a:spcBef>
      <a:spcAft>
        <a:spcPct val="0"/>
      </a:spcAft>
      <a:defRPr kern="1200">
        <a:solidFill>
          <a:schemeClr val="tx1"/>
        </a:solidFill>
        <a:latin typeface="等线" pitchFamily="2" charset="-122"/>
        <a:ea typeface="宋体" pitchFamily="2" charset="-122"/>
        <a:cs typeface="+mn-cs"/>
      </a:defRPr>
    </a:lvl4pPr>
    <a:lvl5pPr marL="1828800" algn="l" rtl="0" fontAlgn="base">
      <a:spcBef>
        <a:spcPct val="0"/>
      </a:spcBef>
      <a:spcAft>
        <a:spcPct val="0"/>
      </a:spcAft>
      <a:defRPr kern="1200">
        <a:solidFill>
          <a:schemeClr val="tx1"/>
        </a:solidFill>
        <a:latin typeface="等线" pitchFamily="2" charset="-122"/>
        <a:ea typeface="宋体" pitchFamily="2" charset="-122"/>
        <a:cs typeface="+mn-cs"/>
      </a:defRPr>
    </a:lvl5pPr>
    <a:lvl6pPr marL="2286000" algn="l" defTabSz="914400" rtl="0" eaLnBrk="1" latinLnBrk="0" hangingPunct="1">
      <a:defRPr kern="1200">
        <a:solidFill>
          <a:schemeClr val="tx1"/>
        </a:solidFill>
        <a:latin typeface="等线" pitchFamily="2" charset="-122"/>
        <a:ea typeface="宋体" pitchFamily="2" charset="-122"/>
        <a:cs typeface="+mn-cs"/>
      </a:defRPr>
    </a:lvl6pPr>
    <a:lvl7pPr marL="2743200" algn="l" defTabSz="914400" rtl="0" eaLnBrk="1" latinLnBrk="0" hangingPunct="1">
      <a:defRPr kern="1200">
        <a:solidFill>
          <a:schemeClr val="tx1"/>
        </a:solidFill>
        <a:latin typeface="等线" pitchFamily="2" charset="-122"/>
        <a:ea typeface="宋体" pitchFamily="2" charset="-122"/>
        <a:cs typeface="+mn-cs"/>
      </a:defRPr>
    </a:lvl7pPr>
    <a:lvl8pPr marL="3200400" algn="l" defTabSz="914400" rtl="0" eaLnBrk="1" latinLnBrk="0" hangingPunct="1">
      <a:defRPr kern="1200">
        <a:solidFill>
          <a:schemeClr val="tx1"/>
        </a:solidFill>
        <a:latin typeface="等线" pitchFamily="2" charset="-122"/>
        <a:ea typeface="宋体" pitchFamily="2" charset="-122"/>
        <a:cs typeface="+mn-cs"/>
      </a:defRPr>
    </a:lvl8pPr>
    <a:lvl9pPr marL="3657600" algn="l" defTabSz="914400" rtl="0" eaLnBrk="1" latinLnBrk="0" hangingPunct="1">
      <a:defRPr kern="1200">
        <a:solidFill>
          <a:schemeClr val="tx1"/>
        </a:solidFill>
        <a:latin typeface="等线" pitchFamily="2" charset="-122"/>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0000"/>
    <a:srgbClr val="E10E12"/>
    <a:srgbClr val="095FFA"/>
    <a:srgbClr val="FFFFF5"/>
    <a:srgbClr val="0083FA"/>
    <a:srgbClr val="009EFD"/>
    <a:srgbClr val="0071FA"/>
    <a:srgbClr val="3445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30" autoAdjust="0"/>
    <p:restoredTop sz="94588" autoAdjust="0"/>
  </p:normalViewPr>
  <p:slideViewPr>
    <p:cSldViewPr snapToGrid="0">
      <p:cViewPr>
        <p:scale>
          <a:sx n="96" d="100"/>
          <a:sy n="96" d="100"/>
        </p:scale>
        <p:origin x="-90" y="-72"/>
      </p:cViewPr>
      <p:guideLst>
        <p:guide orient="horz" pos="2160"/>
        <p:guide pos="7469"/>
        <p:guide pos="211"/>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21" d="100"/>
        <a:sy n="121" d="100"/>
      </p:scale>
      <p:origin x="0" y="-58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3347BE67-1AB4-4D8F-A0D6-941353E409FA}" type="datetimeFigureOut">
              <a:rPr lang="zh-CN" altLang="en-US"/>
              <a:pPr>
                <a:defRPr/>
              </a:pPr>
              <a:t>2019/5/14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94854BF9-25DD-46AF-91EA-20D4FCF98DE1}" type="slidenum">
              <a:rPr lang="zh-CN" altLang="en-US"/>
              <a:pPr>
                <a:defRPr/>
              </a:pPr>
              <a:t>‹#›</a:t>
            </a:fld>
            <a:endParaRPr lang="zh-CN" altLang="en-US"/>
          </a:p>
        </p:txBody>
      </p:sp>
    </p:spTree>
    <p:extLst>
      <p:ext uri="{BB962C8B-B14F-4D97-AF65-F5344CB8AC3E}">
        <p14:creationId xmlns:p14="http://schemas.microsoft.com/office/powerpoint/2010/main" val="34332279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71BB7707-018A-444D-A7C4-6A194893F881}" type="slidenum">
              <a:rPr lang="zh-CN" altLang="en-US"/>
              <a:pPr fontAlgn="base">
                <a:spcBef>
                  <a:spcPct val="0"/>
                </a:spcBef>
                <a:spcAft>
                  <a:spcPct val="0"/>
                </a:spcAft>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67480A6C-D4E2-4738-B03E-7E058456E1E6}" type="slidenum">
              <a:rPr lang="zh-CN" altLang="en-US"/>
              <a:pPr fontAlgn="base">
                <a:spcBef>
                  <a:spcPct val="0"/>
                </a:spcBef>
                <a:spcAft>
                  <a:spcPct val="0"/>
                </a:spcAft>
              </a:pPr>
              <a:t>21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1375181F-1373-4F08-A646-6E0668938C00}" type="slidenum">
              <a:rPr lang="zh-CN" altLang="en-US"/>
              <a:pPr fontAlgn="base">
                <a:spcBef>
                  <a:spcPct val="0"/>
                </a:spcBef>
                <a:spcAft>
                  <a:spcPct val="0"/>
                </a:spcAft>
              </a:pPr>
              <a:t>22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3E6123C6-121F-45AD-80CD-113F9D4181C6}" type="slidenum">
              <a:rPr lang="zh-CN" altLang="en-US"/>
              <a:pPr fontAlgn="base">
                <a:spcBef>
                  <a:spcPct val="0"/>
                </a:spcBef>
                <a:spcAft>
                  <a:spcPct val="0"/>
                </a:spcAft>
              </a:pPr>
              <a:t>24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A6DEADD0-1BCB-454D-942F-1D24AAB8E1CE}" type="slidenum">
              <a:rPr lang="zh-CN" altLang="en-US"/>
              <a:pPr fontAlgn="base">
                <a:spcBef>
                  <a:spcPct val="0"/>
                </a:spcBef>
                <a:spcAft>
                  <a:spcPct val="0"/>
                </a:spcAft>
              </a:pPr>
              <a:t>26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4D679DF4-1E31-475C-8ABC-31D0B57A1914}" type="slidenum">
              <a:rPr lang="zh-CN" altLang="en-US"/>
              <a:pPr fontAlgn="base">
                <a:spcBef>
                  <a:spcPct val="0"/>
                </a:spcBef>
                <a:spcAft>
                  <a:spcPct val="0"/>
                </a:spcAft>
              </a:pPr>
              <a:t>27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CAD609FA-9C7E-4732-B4BF-3D7B8C951B39}" type="slidenum">
              <a:rPr lang="zh-CN" altLang="en-US"/>
              <a:pPr fontAlgn="base">
                <a:spcBef>
                  <a:spcPct val="0"/>
                </a:spcBef>
                <a:spcAft>
                  <a:spcPct val="0"/>
                </a:spcAft>
              </a:pPr>
              <a:t>41</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5599096D-659A-4E0B-9BEE-F67F5D2EC266}" type="slidenum">
              <a:rPr lang="zh-CN" altLang="en-US"/>
              <a:pPr fontAlgn="base">
                <a:spcBef>
                  <a:spcPct val="0"/>
                </a:spcBef>
                <a:spcAft>
                  <a:spcPct val="0"/>
                </a:spcAft>
              </a:pPr>
              <a:t>42</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72DB788D-4F01-4173-BF0E-D2F1A3547087}" type="slidenum">
              <a:rPr lang="zh-CN" altLang="en-US"/>
              <a:pPr fontAlgn="base">
                <a:spcBef>
                  <a:spcPct val="0"/>
                </a:spcBef>
                <a:spcAft>
                  <a:spcPct val="0"/>
                </a:spcAft>
              </a:pPr>
              <a:t>43</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A6F90AC6-5BC6-4885-8617-0480CE4C7C0D}" type="slidenum">
              <a:rPr lang="zh-CN" altLang="en-US"/>
              <a:pPr fontAlgn="base">
                <a:spcBef>
                  <a:spcPct val="0"/>
                </a:spcBef>
                <a:spcAft>
                  <a:spcPct val="0"/>
                </a:spcAft>
              </a:pPr>
              <a:t>46</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678FDDAA-6E43-48B8-B489-504BAE9B03EF}" type="slidenum">
              <a:rPr lang="zh-CN" altLang="en-US"/>
              <a:pPr fontAlgn="base">
                <a:spcBef>
                  <a:spcPct val="0"/>
                </a:spcBef>
                <a:spcAft>
                  <a:spcPct val="0"/>
                </a:spcAft>
              </a:pPr>
              <a:t>47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A3E733D1-0317-4CE1-8938-6DA7A8D238BF}" type="slidenum">
              <a:rPr lang="zh-CN" altLang="en-US">
                <a:solidFill>
                  <a:srgbClr val="000000"/>
                </a:solidFill>
              </a:rPr>
              <a:pPr fontAlgn="base">
                <a:spcBef>
                  <a:spcPct val="0"/>
                </a:spcBef>
                <a:spcAft>
                  <a:spcPct val="0"/>
                </a:spcAft>
              </a:pPr>
              <a:t>2</a:t>
            </a:fld>
            <a:endParaRPr lang="zh-CN"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718019F8-2951-492B-811B-3E4538EA8150}" type="slidenum">
              <a:rPr lang="zh-CN" altLang="en-US">
                <a:solidFill>
                  <a:srgbClr val="000000"/>
                </a:solidFill>
              </a:rPr>
              <a:pPr fontAlgn="base">
                <a:spcBef>
                  <a:spcPct val="0"/>
                </a:spcBef>
                <a:spcAft>
                  <a:spcPct val="0"/>
                </a:spcAft>
              </a:pPr>
              <a:t>3</a:t>
            </a:fld>
            <a:endParaRPr lang="zh-CN"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B2221285-CBE4-4595-B4EE-42DB9DD8CE49}" type="slidenum">
              <a:rPr lang="zh-CN" altLang="en-US"/>
              <a:pPr fontAlgn="base">
                <a:spcBef>
                  <a:spcPct val="0"/>
                </a:spcBef>
                <a:spcAft>
                  <a:spcPct val="0"/>
                </a:spcAft>
              </a:pPr>
              <a:t>11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BAF42826-BEB0-4E3A-84D0-737AE34528D8}" type="slidenum">
              <a:rPr lang="zh-CN" altLang="en-US"/>
              <a:pPr fontAlgn="base">
                <a:spcBef>
                  <a:spcPct val="0"/>
                </a:spcBef>
                <a:spcAft>
                  <a:spcPct val="0"/>
                </a:spcAft>
              </a:pPr>
              <a:t>13</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89678A21-94ED-4085-ACA6-1B2E172780B0}" type="slidenum">
              <a:rPr lang="zh-CN" altLang="en-US"/>
              <a:pPr fontAlgn="base">
                <a:spcBef>
                  <a:spcPct val="0"/>
                </a:spcBef>
                <a:spcAft>
                  <a:spcPct val="0"/>
                </a:spcAft>
              </a:pPr>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2D1537F7-5877-41A5-8B2C-8B16D3E4C21C}" type="slidenum">
              <a:rPr lang="zh-CN" altLang="en-US"/>
              <a:pPr fontAlgn="base">
                <a:spcBef>
                  <a:spcPct val="0"/>
                </a:spcBef>
                <a:spcAft>
                  <a:spcPct val="0"/>
                </a:spcAft>
              </a:pPr>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smtClean="0"/>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fontAlgn="base">
              <a:spcBef>
                <a:spcPct val="0"/>
              </a:spcBef>
              <a:spcAft>
                <a:spcPct val="0"/>
              </a:spcAft>
            </a:pPr>
            <a:fld id="{CDC17BE9-1D0D-4B39-BE05-571B74510DFF}" type="slidenum">
              <a:rPr lang="zh-CN" altLang="en-US"/>
              <a:pPr fontAlgn="base">
                <a:spcBef>
                  <a:spcPct val="0"/>
                </a:spcBef>
                <a:spcAft>
                  <a:spcPct val="0"/>
                </a:spcAft>
              </a:pPr>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805691"/>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页右">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17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1888717"/>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页">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797786"/>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本讲内容&amp;金句">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16050" y="0"/>
            <a:ext cx="1077595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36"/>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247" t="-2" b="909"/>
          <a:stretch>
            <a:fillRect/>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2" descr="图片包含 轮廓&#10;&#10;已生成高可信度的说明"/>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716652"/>
      </p:ext>
    </p:extLst>
  </p:cSld>
  <p:clrMapOvr>
    <a:masterClrMapping/>
  </p:clrMapOvr>
  <p:transition spd="slow"/>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一部分">
    <p:spTree>
      <p:nvGrpSpPr>
        <p:cNvPr id="1" name=""/>
        <p:cNvGrpSpPr/>
        <p:nvPr/>
      </p:nvGrpSpPr>
      <p:grpSpPr>
        <a:xfrm>
          <a:off x="0" y="0"/>
          <a:ext cx="0" cy="0"/>
          <a:chOff x="0" y="0"/>
          <a:chExt cx="0" cy="0"/>
        </a:xfrm>
      </p:grpSpPr>
      <p:sp>
        <p:nvSpPr>
          <p:cNvPr id="2" name="TextBox 2">
            <a:extLst>
              <a:ext uri="{FF2B5EF4-FFF2-40B4-BE49-F238E27FC236}"/>
            </a:extLst>
          </p:cNvPr>
          <p:cNvSpPr txBox="1">
            <a:spLocks noChangeArrowheads="1"/>
          </p:cNvSpPr>
          <p:nvPr userDrawn="1"/>
        </p:nvSpPr>
        <p:spPr bwMode="auto">
          <a:xfrm>
            <a:off x="263525" y="104775"/>
            <a:ext cx="4127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fontAlgn="auto">
              <a:spcBef>
                <a:spcPts val="0"/>
              </a:spcBef>
              <a:spcAft>
                <a:spcPts val="0"/>
              </a:spcAft>
              <a:defRPr/>
            </a:pPr>
            <a:r>
              <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一、立足时代之基、回答时代之问的科学理论</a:t>
            </a:r>
          </a:p>
        </p:txBody>
      </p:sp>
      <p:cxnSp>
        <p:nvCxnSpPr>
          <p:cNvPr id="3" name="直接箭头连接符 79">
            <a:extLst>
              <a:ext uri="{FF2B5EF4-FFF2-40B4-BE49-F238E27FC236}"/>
            </a:extLst>
          </p:cNvPr>
          <p:cNvCxnSpPr>
            <a:cxnSpLocks/>
            <a:stCxn id="40" idx="3"/>
          </p:cNvCxnSpPr>
          <p:nvPr userDrawn="1"/>
        </p:nvCxnSpPr>
        <p:spPr bwMode="auto">
          <a:xfrm>
            <a:off x="4391025" y="258763"/>
            <a:ext cx="7466013" cy="1587"/>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文本框 41">
            <a:extLst>
              <a:ext uri="{FF2B5EF4-FFF2-40B4-BE49-F238E27FC236}"/>
            </a:extLst>
          </p:cNvPr>
          <p:cNvSpPr txBox="1">
            <a:spLocks noChangeArrowheads="1"/>
          </p:cNvSpPr>
          <p:nvPr userDrawn="1"/>
        </p:nvSpPr>
        <p:spPr bwMode="auto">
          <a:xfrm>
            <a:off x="7900988" y="6445250"/>
            <a:ext cx="3389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fontAlgn="auto">
              <a:spcBef>
                <a:spcPts val="0"/>
              </a:spcBef>
              <a:spcAft>
                <a:spcPts val="0"/>
              </a:spcAft>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5" name="矩形 4">
            <a:extLst>
              <a:ext uri="{FF2B5EF4-FFF2-40B4-BE49-F238E27FC236}"/>
            </a:extLst>
          </p:cNvPr>
          <p:cNvSpPr>
            <a:spLocks noChangeArrowheads="1"/>
          </p:cNvSpPr>
          <p:nvPr userDrawn="1"/>
        </p:nvSpPr>
        <p:spPr bwMode="auto">
          <a:xfrm>
            <a:off x="11053763" y="6415088"/>
            <a:ext cx="10080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fontAlgn="auto">
              <a:spcBef>
                <a:spcPts val="0"/>
              </a:spcBef>
              <a:spcAft>
                <a:spcPts val="0"/>
              </a:spcAft>
              <a:defRPr/>
            </a:pPr>
            <a:r>
              <a:rPr lang="zh-CN" altLang="en-US" sz="1400" dirty="0">
                <a:solidFill>
                  <a:srgbClr val="C00000"/>
                </a:solidFill>
                <a:latin typeface="华文行楷" panose="02010800040101010101" pitchFamily="2" charset="-122"/>
                <a:ea typeface="华文行楷" panose="02010800040101010101" pitchFamily="2" charset="-122"/>
              </a:rPr>
              <a:t>第一讲</a:t>
            </a:r>
            <a:endParaRPr lang="zh-CN" altLang="en-US" sz="1400" dirty="0">
              <a:solidFill>
                <a:srgbClr val="C00000"/>
              </a:solidFill>
            </a:endParaRPr>
          </a:p>
        </p:txBody>
      </p:sp>
      <p:cxnSp>
        <p:nvCxnSpPr>
          <p:cNvPr id="6" name="直接连接符 5">
            <a:extLst>
              <a:ext uri="{FF2B5EF4-FFF2-40B4-BE49-F238E27FC236}"/>
            </a:extLst>
          </p:cNvPr>
          <p:cNvCxnSpPr>
            <a:cxnSpLocks/>
          </p:cNvCxnSpPr>
          <p:nvPr userDrawn="1"/>
        </p:nvCxnSpPr>
        <p:spPr>
          <a:xfrm>
            <a:off x="341313" y="6583363"/>
            <a:ext cx="751205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818141"/>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二部分">
    <p:spTree>
      <p:nvGrpSpPr>
        <p:cNvPr id="1" name=""/>
        <p:cNvGrpSpPr/>
        <p:nvPr/>
      </p:nvGrpSpPr>
      <p:grpSpPr>
        <a:xfrm>
          <a:off x="0" y="0"/>
          <a:ext cx="0" cy="0"/>
          <a:chOff x="0" y="0"/>
          <a:chExt cx="0" cy="0"/>
        </a:xfrm>
      </p:grpSpPr>
      <p:sp>
        <p:nvSpPr>
          <p:cNvPr id="2" name="文本框 31">
            <a:extLst>
              <a:ext uri="{FF2B5EF4-FFF2-40B4-BE49-F238E27FC236}"/>
            </a:extLst>
          </p:cNvPr>
          <p:cNvSpPr txBox="1">
            <a:spLocks noChangeArrowheads="1"/>
          </p:cNvSpPr>
          <p:nvPr userDrawn="1"/>
        </p:nvSpPr>
        <p:spPr bwMode="auto">
          <a:xfrm>
            <a:off x="7900988" y="6445250"/>
            <a:ext cx="3389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fontAlgn="auto">
              <a:spcBef>
                <a:spcPts val="0"/>
              </a:spcBef>
              <a:spcAft>
                <a:spcPts val="0"/>
              </a:spcAft>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3" name="矩形 2">
            <a:extLst>
              <a:ext uri="{FF2B5EF4-FFF2-40B4-BE49-F238E27FC236}"/>
            </a:extLst>
          </p:cNvPr>
          <p:cNvSpPr>
            <a:spLocks noChangeArrowheads="1"/>
          </p:cNvSpPr>
          <p:nvPr userDrawn="1"/>
        </p:nvSpPr>
        <p:spPr bwMode="auto">
          <a:xfrm>
            <a:off x="11053763" y="6415088"/>
            <a:ext cx="10080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fontAlgn="auto">
              <a:spcBef>
                <a:spcPts val="0"/>
              </a:spcBef>
              <a:spcAft>
                <a:spcPts val="0"/>
              </a:spcAft>
              <a:defRPr/>
            </a:pPr>
            <a:r>
              <a:rPr lang="zh-CN" altLang="en-US" sz="1400" dirty="0">
                <a:solidFill>
                  <a:srgbClr val="C00000"/>
                </a:solidFill>
                <a:latin typeface="华文行楷" panose="02010800040101010101" pitchFamily="2" charset="-122"/>
                <a:ea typeface="华文行楷" panose="02010800040101010101" pitchFamily="2" charset="-122"/>
              </a:rPr>
              <a:t>第一讲</a:t>
            </a:r>
            <a:endParaRPr lang="zh-CN" altLang="en-US" sz="1400" dirty="0">
              <a:solidFill>
                <a:srgbClr val="C00000"/>
              </a:solidFill>
            </a:endParaRPr>
          </a:p>
        </p:txBody>
      </p:sp>
      <p:cxnSp>
        <p:nvCxnSpPr>
          <p:cNvPr id="4" name="直接连接符 3">
            <a:extLst>
              <a:ext uri="{FF2B5EF4-FFF2-40B4-BE49-F238E27FC236}"/>
            </a:extLst>
          </p:cNvPr>
          <p:cNvCxnSpPr>
            <a:cxnSpLocks/>
          </p:cNvCxnSpPr>
          <p:nvPr userDrawn="1"/>
        </p:nvCxnSpPr>
        <p:spPr>
          <a:xfrm>
            <a:off x="341313" y="6583363"/>
            <a:ext cx="751205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2">
            <a:extLst>
              <a:ext uri="{FF2B5EF4-FFF2-40B4-BE49-F238E27FC236}"/>
            </a:extLst>
          </p:cNvPr>
          <p:cNvSpPr txBox="1">
            <a:spLocks noChangeArrowheads="1"/>
          </p:cNvSpPr>
          <p:nvPr userDrawn="1"/>
        </p:nvSpPr>
        <p:spPr bwMode="auto">
          <a:xfrm>
            <a:off x="263525" y="104775"/>
            <a:ext cx="431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fontAlgn="auto">
              <a:spcBef>
                <a:spcPts val="0"/>
              </a:spcBef>
              <a:spcAft>
                <a:spcPts val="0"/>
              </a:spcAft>
              <a:defRPr/>
            </a:pPr>
            <a:r>
              <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二、系统完备的科学体系、特色鲜明的理论品格</a:t>
            </a:r>
          </a:p>
        </p:txBody>
      </p:sp>
      <p:cxnSp>
        <p:nvCxnSpPr>
          <p:cNvPr id="6" name="直接箭头连接符 79">
            <a:extLst>
              <a:ext uri="{FF2B5EF4-FFF2-40B4-BE49-F238E27FC236}"/>
            </a:extLst>
          </p:cNvPr>
          <p:cNvCxnSpPr>
            <a:cxnSpLocks/>
            <a:stCxn id="35" idx="3"/>
          </p:cNvCxnSpPr>
          <p:nvPr userDrawn="1"/>
        </p:nvCxnSpPr>
        <p:spPr bwMode="auto">
          <a:xfrm>
            <a:off x="4581525" y="258763"/>
            <a:ext cx="7275513" cy="1587"/>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154145"/>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三部分">
    <p:spTree>
      <p:nvGrpSpPr>
        <p:cNvPr id="1" name=""/>
        <p:cNvGrpSpPr/>
        <p:nvPr/>
      </p:nvGrpSpPr>
      <p:grpSpPr>
        <a:xfrm>
          <a:off x="0" y="0"/>
          <a:ext cx="0" cy="0"/>
          <a:chOff x="0" y="0"/>
          <a:chExt cx="0" cy="0"/>
        </a:xfrm>
      </p:grpSpPr>
      <p:sp>
        <p:nvSpPr>
          <p:cNvPr id="2" name="文本框 31">
            <a:extLst>
              <a:ext uri="{FF2B5EF4-FFF2-40B4-BE49-F238E27FC236}"/>
            </a:extLst>
          </p:cNvPr>
          <p:cNvSpPr txBox="1">
            <a:spLocks noChangeArrowheads="1"/>
          </p:cNvSpPr>
          <p:nvPr userDrawn="1"/>
        </p:nvSpPr>
        <p:spPr bwMode="auto">
          <a:xfrm>
            <a:off x="7900988" y="6445250"/>
            <a:ext cx="3389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fontAlgn="auto">
              <a:spcBef>
                <a:spcPts val="0"/>
              </a:spcBef>
              <a:spcAft>
                <a:spcPts val="0"/>
              </a:spcAft>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3" name="矩形 2">
            <a:extLst>
              <a:ext uri="{FF2B5EF4-FFF2-40B4-BE49-F238E27FC236}"/>
            </a:extLst>
          </p:cNvPr>
          <p:cNvSpPr>
            <a:spLocks noChangeArrowheads="1"/>
          </p:cNvSpPr>
          <p:nvPr userDrawn="1"/>
        </p:nvSpPr>
        <p:spPr bwMode="auto">
          <a:xfrm>
            <a:off x="11053763" y="6415088"/>
            <a:ext cx="10080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fontAlgn="auto">
              <a:spcBef>
                <a:spcPts val="0"/>
              </a:spcBef>
              <a:spcAft>
                <a:spcPts val="0"/>
              </a:spcAft>
              <a:defRPr/>
            </a:pPr>
            <a:r>
              <a:rPr lang="zh-CN" altLang="en-US" sz="1400" dirty="0">
                <a:solidFill>
                  <a:srgbClr val="C00000"/>
                </a:solidFill>
                <a:latin typeface="华文行楷" panose="02010800040101010101" pitchFamily="2" charset="-122"/>
                <a:ea typeface="华文行楷" panose="02010800040101010101" pitchFamily="2" charset="-122"/>
              </a:rPr>
              <a:t>第一讲</a:t>
            </a:r>
            <a:endParaRPr lang="zh-CN" altLang="en-US" sz="1400" dirty="0">
              <a:solidFill>
                <a:srgbClr val="C00000"/>
              </a:solidFill>
            </a:endParaRPr>
          </a:p>
        </p:txBody>
      </p:sp>
      <p:sp>
        <p:nvSpPr>
          <p:cNvPr id="4" name="TextBox 2">
            <a:extLst>
              <a:ext uri="{FF2B5EF4-FFF2-40B4-BE49-F238E27FC236}"/>
            </a:extLst>
          </p:cNvPr>
          <p:cNvSpPr txBox="1">
            <a:spLocks noChangeArrowheads="1"/>
          </p:cNvSpPr>
          <p:nvPr userDrawn="1"/>
        </p:nvSpPr>
        <p:spPr bwMode="auto">
          <a:xfrm>
            <a:off x="263525" y="104775"/>
            <a:ext cx="40989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fontAlgn="auto">
              <a:spcBef>
                <a:spcPts val="0"/>
              </a:spcBef>
              <a:spcAft>
                <a:spcPts val="0"/>
              </a:spcAft>
              <a:defRPr/>
            </a:pPr>
            <a:r>
              <a:rPr lang="zh-CN" altLang="en-US"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三、经过实践检验、富有实践伟力的强大武器</a:t>
            </a:r>
          </a:p>
        </p:txBody>
      </p:sp>
      <p:cxnSp>
        <p:nvCxnSpPr>
          <p:cNvPr id="5" name="直接箭头连接符 79">
            <a:extLst>
              <a:ext uri="{FF2B5EF4-FFF2-40B4-BE49-F238E27FC236}"/>
            </a:extLst>
          </p:cNvPr>
          <p:cNvCxnSpPr>
            <a:cxnSpLocks/>
            <a:stCxn id="35" idx="3"/>
          </p:cNvCxnSpPr>
          <p:nvPr userDrawn="1"/>
        </p:nvCxnSpPr>
        <p:spPr bwMode="auto">
          <a:xfrm>
            <a:off x="4362450" y="258763"/>
            <a:ext cx="7494588" cy="1587"/>
          </a:xfrm>
          <a:prstGeom prst="straightConnector1">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extLst>
          </p:cNvPr>
          <p:cNvCxnSpPr>
            <a:cxnSpLocks/>
          </p:cNvCxnSpPr>
          <p:nvPr userDrawn="1"/>
        </p:nvCxnSpPr>
        <p:spPr>
          <a:xfrm>
            <a:off x="341313" y="6583363"/>
            <a:ext cx="7512050" cy="0"/>
          </a:xfrm>
          <a:prstGeom prst="line">
            <a:avLst/>
          </a:prstGeom>
          <a:ln>
            <a:solidFill>
              <a:srgbClr val="C907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16423"/>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四部分">
    <p:spTree>
      <p:nvGrpSpPr>
        <p:cNvPr id="1" name=""/>
        <p:cNvGrpSpPr/>
        <p:nvPr/>
      </p:nvGrpSpPr>
      <p:grpSpPr>
        <a:xfrm>
          <a:off x="0" y="0"/>
          <a:ext cx="0" cy="0"/>
          <a:chOff x="0" y="0"/>
          <a:chExt cx="0" cy="0"/>
        </a:xfrm>
      </p:grpSpPr>
      <p:sp>
        <p:nvSpPr>
          <p:cNvPr id="2" name="文本框 31">
            <a:extLst>
              <a:ext uri="{FF2B5EF4-FFF2-40B4-BE49-F238E27FC236}"/>
            </a:extLst>
          </p:cNvPr>
          <p:cNvSpPr txBox="1">
            <a:spLocks noChangeArrowheads="1"/>
          </p:cNvSpPr>
          <p:nvPr userDrawn="1"/>
        </p:nvSpPr>
        <p:spPr bwMode="auto">
          <a:xfrm>
            <a:off x="7900988" y="6445250"/>
            <a:ext cx="3389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fontAlgn="auto">
              <a:spcBef>
                <a:spcPts val="0"/>
              </a:spcBef>
              <a:spcAft>
                <a:spcPts val="0"/>
              </a:spcAft>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习近平新时代中国特色社会主义思想三十讲</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3" name="矩形 2">
            <a:extLst>
              <a:ext uri="{FF2B5EF4-FFF2-40B4-BE49-F238E27FC236}"/>
            </a:extLst>
          </p:cNvPr>
          <p:cNvSpPr>
            <a:spLocks noChangeArrowheads="1"/>
          </p:cNvSpPr>
          <p:nvPr userDrawn="1"/>
        </p:nvSpPr>
        <p:spPr bwMode="auto">
          <a:xfrm>
            <a:off x="11053763" y="6415088"/>
            <a:ext cx="1008062"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fontAlgn="auto">
              <a:spcBef>
                <a:spcPts val="0"/>
              </a:spcBef>
              <a:spcAft>
                <a:spcPts val="0"/>
              </a:spcAft>
              <a:defRPr/>
            </a:pPr>
            <a:r>
              <a:rPr lang="zh-CN" altLang="en-US" sz="1400" dirty="0">
                <a:solidFill>
                  <a:srgbClr val="C00000"/>
                </a:solidFill>
                <a:latin typeface="华文行楷" panose="02010800040101010101" pitchFamily="2" charset="-122"/>
                <a:ea typeface="华文行楷" panose="02010800040101010101" pitchFamily="2" charset="-122"/>
              </a:rPr>
              <a:t>第一讲</a:t>
            </a:r>
            <a:endParaRPr lang="zh-CN" altLang="en-US" sz="1400" dirty="0">
              <a:solidFill>
                <a:srgbClr val="C00000"/>
              </a:solidFill>
            </a:endParaRPr>
          </a:p>
        </p:txBody>
      </p:sp>
      <p:sp>
        <p:nvSpPr>
          <p:cNvPr id="4" name="TextBox 2">
            <a:extLst>
              <a:ext uri="{FF2B5EF4-FFF2-40B4-BE49-F238E27FC236}"/>
            </a:extLst>
          </p:cNvPr>
          <p:cNvSpPr txBox="1">
            <a:spLocks noChangeArrowheads="1"/>
          </p:cNvSpPr>
          <p:nvPr userDrawn="1"/>
        </p:nvSpPr>
        <p:spPr bwMode="auto">
          <a:xfrm>
            <a:off x="263525" y="104775"/>
            <a:ext cx="41846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0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2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4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613" indent="915988"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fontAlgn="auto">
              <a:spcBef>
                <a:spcPts val="0"/>
              </a:spcBef>
              <a:spcAft>
                <a:spcPts val="0"/>
              </a:spcAft>
              <a:defRPr/>
            </a:pPr>
            <a:r>
              <a:rPr lang="zh-CN" altLang="en-US" sz="1400" b="1" kern="0" spc="120">
                <a:solidFill>
                  <a:schemeClr val="tx1">
                    <a:lumMod val="85000"/>
                    <a:lumOff val="15000"/>
                  </a:schemeClr>
                </a:solidFill>
                <a:latin typeface="微软雅黑" panose="020B0503020204020204" pitchFamily="34" charset="-122"/>
                <a:ea typeface="微软雅黑" panose="020B0503020204020204" pitchFamily="34" charset="-122"/>
              </a:rPr>
              <a:t>四、</a:t>
            </a:r>
            <a:r>
              <a:rPr lang="en-US" altLang="zh-CN" sz="1400" b="1" kern="0" spc="120" dirty="0">
                <a:solidFill>
                  <a:schemeClr val="tx1">
                    <a:lumMod val="85000"/>
                    <a:lumOff val="15000"/>
                  </a:schemeClr>
                </a:solidFill>
                <a:latin typeface="微软雅黑" panose="020B0503020204020204" pitchFamily="34" charset="-122"/>
                <a:ea typeface="微软雅黑" panose="020B0503020204020204" pitchFamily="34" charset="-122"/>
              </a:rPr>
              <a:t>21</a:t>
            </a:r>
            <a:r>
              <a:rPr lang="zh-CN" altLang="en-US" sz="1400" b="1" kern="0" spc="120">
                <a:solidFill>
                  <a:schemeClr val="tx1">
                    <a:lumMod val="85000"/>
                    <a:lumOff val="15000"/>
                  </a:schemeClr>
                </a:solidFill>
                <a:latin typeface="微软雅黑" panose="020B0503020204020204" pitchFamily="34" charset="-122"/>
                <a:ea typeface="微软雅黑" panose="020B0503020204020204" pitchFamily="34" charset="-122"/>
              </a:rPr>
              <a:t>世纪马克思主义、当代中国马克思主义</a:t>
            </a:r>
          </a:p>
        </p:txBody>
      </p:sp>
      <p:cxnSp>
        <p:nvCxnSpPr>
          <p:cNvPr id="5" name="直接箭头连接符 79">
            <a:extLst>
              <a:ext uri="{FF2B5EF4-FFF2-40B4-BE49-F238E27FC236}"/>
            </a:extLst>
          </p:cNvPr>
          <p:cNvCxnSpPr>
            <a:cxnSpLocks/>
            <a:stCxn id="35" idx="3"/>
          </p:cNvCxnSpPr>
          <p:nvPr userDrawn="1"/>
        </p:nvCxnSpPr>
        <p:spPr bwMode="auto">
          <a:xfrm>
            <a:off x="4448175" y="258763"/>
            <a:ext cx="7408863" cy="1587"/>
          </a:xfrm>
          <a:prstGeom prst="straightConnector1">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extLst>
          </p:cNvPr>
          <p:cNvCxnSpPr>
            <a:cxnSpLocks/>
          </p:cNvCxnSpPr>
          <p:nvPr userDrawn="1"/>
        </p:nvCxnSpPr>
        <p:spPr>
          <a:xfrm>
            <a:off x="341313" y="6583363"/>
            <a:ext cx="751205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3696068"/>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小结">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16050" y="0"/>
            <a:ext cx="1077595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7414216"/>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Lst>
  <p:transition spd="slow"/>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fontAlgn="base">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14.png"/><Relationship Id="rId4" Type="http://schemas.openxmlformats.org/officeDocument/2006/relationships/oleObject" Target="../embeddings/Microsoft_Excel___1.xls"/></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pt首页1019">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82938" y="4251325"/>
            <a:ext cx="2328862" cy="221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825" y="4684713"/>
            <a:ext cx="1701800"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repeatCount="indefinite" fill="hold" nodeType="withEffect">
                                  <p:stCondLst>
                                    <p:cond delay="0"/>
                                  </p:stCondLst>
                                  <p:endCondLst>
                                    <p:cond evt="onNext" delay="0">
                                      <p:tgtEl>
                                        <p:sldTgt/>
                                      </p:tgtEl>
                                    </p:cond>
                                  </p:end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par>
                                <p:cTn id="10" presetID="43" presetClass="path" presetSubtype="0" accel="50000" decel="50000" fill="hold" nodeType="withEffect">
                                  <p:stCondLst>
                                    <p:cond delay="0"/>
                                  </p:stCondLst>
                                  <p:childTnLst>
                                    <p:animMotion origin="layout" path="M -4.16667E-7 -1.48148E-6 L 0.125 -1.48148E-6 C 0.18099 -1.48148E-6 0.25 -0.06898 0.25 -0.125 L 0.25 -0.25 " pathEditMode="relative" rAng="0" ptsTypes="AAAA">
                                      <p:cBhvr>
                                        <p:cTn id="11" dur="2000" spd="-100000" fill="hold"/>
                                        <p:tgtEl>
                                          <p:spTgt spid="7"/>
                                        </p:tgtEl>
                                        <p:attrNameLst>
                                          <p:attrName>ppt_x</p:attrName>
                                          <p:attrName>ppt_y</p:attrName>
                                        </p:attrNameLst>
                                      </p:cBhvr>
                                      <p:rCtr x="12500" y="-12500"/>
                                    </p:animMotion>
                                  </p:childTnLst>
                                </p:cTn>
                              </p:par>
                              <p:par>
                                <p:cTn id="12" presetID="26" presetClass="emph" presetSubtype="0" repeatCount="indefinite" fill="hold" nodeType="withEffect">
                                  <p:stCondLst>
                                    <p:cond delay="0"/>
                                  </p:stCondLst>
                                  <p:endCondLst>
                                    <p:cond evt="onNext" delay="0">
                                      <p:tgtEl>
                                        <p:sldTgt/>
                                      </p:tgtEl>
                                    </p:cond>
                                  </p:endCondLst>
                                  <p:childTnLst>
                                    <p:animEffect transition="out" filter="fade">
                                      <p:cBhvr>
                                        <p:cTn id="13" dur="2000" tmFilter="0, 0; .2, .5; .8, .5; 1, 0"/>
                                        <p:tgtEl>
                                          <p:spTgt spid="7"/>
                                        </p:tgtEl>
                                      </p:cBhvr>
                                    </p:animEffect>
                                    <p:animScale>
                                      <p:cBhvr>
                                        <p:cTn id="14" dur="1000" autoRev="1" fill="hold"/>
                                        <p:tgtEl>
                                          <p:spTgt spid="7"/>
                                        </p:tgtEl>
                                      </p:cBhvr>
                                      <p:by x="105000" y="105000"/>
                                    </p:animScale>
                                  </p:childTnLst>
                                </p:cTn>
                              </p:par>
                              <p:par>
                                <p:cTn id="15" presetID="26" presetClass="emph" presetSubtype="0" repeatCount="indefinite" fill="hold" nodeType="withEffect">
                                  <p:stCondLst>
                                    <p:cond delay="0"/>
                                  </p:stCondLst>
                                  <p:endCondLst>
                                    <p:cond evt="onNext" delay="0">
                                      <p:tgtEl>
                                        <p:sldTgt/>
                                      </p:tgtEl>
                                    </p:cond>
                                  </p:endCondLst>
                                  <p:childTnLst>
                                    <p:animEffect transition="out" filter="fade">
                                      <p:cBhvr>
                                        <p:cTn id="16" dur="1000" tmFilter="0, 0; .2, .5; .8, .5; 1, 0"/>
                                        <p:tgtEl>
                                          <p:spTgt spid="8"/>
                                        </p:tgtEl>
                                      </p:cBhvr>
                                    </p:animEffect>
                                    <p:animScale>
                                      <p:cBhvr>
                                        <p:cTn id="17" dur="500" autoRev="1" fill="hold"/>
                                        <p:tgtEl>
                                          <p:spTgt spid="8"/>
                                        </p:tgtEl>
                                      </p:cBhvr>
                                      <p:by x="105000" y="105000"/>
                                    </p:animScale>
                                  </p:childTnLst>
                                </p:cTn>
                              </p:par>
                              <p:par>
                                <p:cTn id="18" presetID="6" presetClass="emph" presetSubtype="0" repeatCount="indefinite" fill="hold" nodeType="withEffect">
                                  <p:stCondLst>
                                    <p:cond delay="0"/>
                                  </p:stCondLst>
                                  <p:endCondLst>
                                    <p:cond evt="onNext" delay="0">
                                      <p:tgtEl>
                                        <p:sldTgt/>
                                      </p:tgtEl>
                                    </p:cond>
                                  </p:endCondLst>
                                  <p:childTnLst>
                                    <p:animScale>
                                      <p:cBhvr>
                                        <p:cTn id="19" dur="1000" fill="hold"/>
                                        <p:tgtEl>
                                          <p:spTgt spid="8"/>
                                        </p:tgtEl>
                                      </p:cBhvr>
                                      <p:by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995363" y="1655763"/>
            <a:ext cx="3228975" cy="4560887"/>
            <a:chOff x="994755" y="1655375"/>
            <a:chExt cx="3229939" cy="4560713"/>
          </a:xfrm>
        </p:grpSpPr>
        <p:sp>
          <p:nvSpPr>
            <p:cNvPr id="10" name="矩形 9">
              <a:extLst>
                <a:ext uri="{FF2B5EF4-FFF2-40B4-BE49-F238E27FC236}"/>
              </a:extLst>
            </p:cNvPr>
            <p:cNvSpPr/>
            <p:nvPr/>
          </p:nvSpPr>
          <p:spPr>
            <a:xfrm>
              <a:off x="994755" y="2430045"/>
              <a:ext cx="3229939" cy="3786043"/>
            </a:xfrm>
            <a:prstGeom prst="rect">
              <a:avLst/>
            </a:prstGeom>
          </p:spPr>
          <p:txBody>
            <a:bodyPr>
              <a:spAutoFit/>
            </a:bodyPr>
            <a:lstStyle/>
            <a:p>
              <a:pPr indent="457200" algn="just" fontAlgn="auto">
                <a:lnSpc>
                  <a:spcPct val="150000"/>
                </a:lnSpc>
                <a:spcBef>
                  <a:spcPts val="0"/>
                </a:spcBef>
                <a:spcAft>
                  <a:spcPts val="0"/>
                </a:spcAft>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我们国内的主要矛盾，已经是人民对于建立先进的工业国的要求同落后的农业国的现实之间的矛盾，已经是人民对于经济文化迅速发展的需要同当前经济文化不能满足人民需要的状况之间的矛盾。</a:t>
              </a:r>
              <a:endParaRPr lang="zh-CN" altLang="en-US" sz="2000" dirty="0">
                <a:solidFill>
                  <a:schemeClr val="tx1">
                    <a:lumMod val="85000"/>
                    <a:lumOff val="15000"/>
                  </a:schemeClr>
                </a:solidFill>
                <a:latin typeface="+mn-lt"/>
                <a:ea typeface="+mn-ea"/>
              </a:endParaRPr>
            </a:p>
          </p:txBody>
        </p:sp>
        <p:grpSp>
          <p:nvGrpSpPr>
            <p:cNvPr id="18452" name="组合 2"/>
            <p:cNvGrpSpPr>
              <a:grpSpLocks/>
            </p:cNvGrpSpPr>
            <p:nvPr/>
          </p:nvGrpSpPr>
          <p:grpSpPr bwMode="auto">
            <a:xfrm>
              <a:off x="1117610" y="1655375"/>
              <a:ext cx="2906080" cy="657953"/>
              <a:chOff x="1117610" y="1655375"/>
              <a:chExt cx="2906080" cy="657953"/>
            </a:xfrm>
          </p:grpSpPr>
          <p:sp>
            <p:nvSpPr>
              <p:cNvPr id="36" name="矩形: 圆角 35">
                <a:extLst>
                  <a:ext uri="{FF2B5EF4-FFF2-40B4-BE49-F238E27FC236}"/>
                </a:extLst>
              </p:cNvPr>
              <p:cNvSpPr/>
              <p:nvPr/>
            </p:nvSpPr>
            <p:spPr>
              <a:xfrm>
                <a:off x="1117029" y="1655375"/>
                <a:ext cx="2905992" cy="515917"/>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18454" name="矩形 3"/>
              <p:cNvSpPr>
                <a:spLocks noChangeArrowheads="1"/>
              </p:cNvSpPr>
              <p:nvPr/>
            </p:nvSpPr>
            <p:spPr bwMode="auto">
              <a:xfrm>
                <a:off x="1457592" y="1720398"/>
                <a:ext cx="22261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a:solidFill>
                      <a:schemeClr val="bg1"/>
                    </a:solidFill>
                    <a:latin typeface="微软雅黑" pitchFamily="34" charset="-122"/>
                    <a:ea typeface="微软雅黑" pitchFamily="34" charset="-122"/>
                    <a:sym typeface="+mn-ea"/>
                  </a:rPr>
                  <a:t>党的八大（</a:t>
                </a:r>
                <a:r>
                  <a:rPr lang="en-US" altLang="zh-CN" b="1">
                    <a:solidFill>
                      <a:schemeClr val="bg1"/>
                    </a:solidFill>
                    <a:latin typeface="微软雅黑" pitchFamily="34" charset="-122"/>
                    <a:ea typeface="微软雅黑" pitchFamily="34" charset="-122"/>
                    <a:sym typeface="+mn-ea"/>
                  </a:rPr>
                  <a:t>1956</a:t>
                </a:r>
                <a:r>
                  <a:rPr lang="zh-CN" altLang="en-US" b="1">
                    <a:solidFill>
                      <a:schemeClr val="bg1"/>
                    </a:solidFill>
                    <a:latin typeface="微软雅黑" pitchFamily="34" charset="-122"/>
                    <a:ea typeface="微软雅黑" pitchFamily="34" charset="-122"/>
                    <a:sym typeface="+mn-ea"/>
                  </a:rPr>
                  <a:t>）</a:t>
                </a:r>
                <a:endParaRPr lang="zh-CN" altLang="en-US">
                  <a:solidFill>
                    <a:schemeClr val="bg1"/>
                  </a:solidFill>
                  <a:ea typeface="等线" pitchFamily="2" charset="-122"/>
                </a:endParaRPr>
              </a:p>
            </p:txBody>
          </p:sp>
          <p:sp>
            <p:nvSpPr>
              <p:cNvPr id="43" name="等腰三角形 42">
                <a:extLst>
                  <a:ext uri="{FF2B5EF4-FFF2-40B4-BE49-F238E27FC236}"/>
                </a:extLst>
              </p:cNvPr>
              <p:cNvSpPr/>
              <p:nvPr/>
            </p:nvSpPr>
            <p:spPr>
              <a:xfrm rot="10800000">
                <a:off x="2473158" y="2169705"/>
                <a:ext cx="193733" cy="142870"/>
              </a:xfrm>
              <a:prstGeom prst="triangle">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grpSp>
      </p:grpSp>
      <p:cxnSp>
        <p:nvCxnSpPr>
          <p:cNvPr id="6" name="直接连接符 5">
            <a:extLst>
              <a:ext uri="{FF2B5EF4-FFF2-40B4-BE49-F238E27FC236}"/>
            </a:extLst>
          </p:cNvPr>
          <p:cNvCxnSpPr>
            <a:cxnSpLocks/>
          </p:cNvCxnSpPr>
          <p:nvPr/>
        </p:nvCxnSpPr>
        <p:spPr>
          <a:xfrm>
            <a:off x="4324350" y="2622550"/>
            <a:ext cx="0" cy="3590925"/>
          </a:xfrm>
          <a:prstGeom prst="line">
            <a:avLst/>
          </a:prstGeom>
          <a:ln w="12700">
            <a:solidFill>
              <a:schemeClr val="bg1">
                <a:lumMod val="6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11" name="组合 10"/>
          <p:cNvGrpSpPr>
            <a:grpSpLocks/>
          </p:cNvGrpSpPr>
          <p:nvPr/>
        </p:nvGrpSpPr>
        <p:grpSpPr bwMode="auto">
          <a:xfrm>
            <a:off x="7896225" y="1655763"/>
            <a:ext cx="3348038" cy="3175000"/>
            <a:chOff x="7897012" y="1655375"/>
            <a:chExt cx="3348038" cy="3175718"/>
          </a:xfrm>
        </p:grpSpPr>
        <p:sp>
          <p:nvSpPr>
            <p:cNvPr id="35" name="矩形 34">
              <a:extLst>
                <a:ext uri="{FF2B5EF4-FFF2-40B4-BE49-F238E27FC236}"/>
              </a:extLst>
            </p:cNvPr>
            <p:cNvSpPr/>
            <p:nvPr/>
          </p:nvSpPr>
          <p:spPr>
            <a:xfrm>
              <a:off x="8187525" y="2430250"/>
              <a:ext cx="2757487" cy="2400843"/>
            </a:xfrm>
            <a:prstGeom prst="rect">
              <a:avLst/>
            </a:prstGeom>
          </p:spPr>
          <p:txBody>
            <a:bodyPr>
              <a:spAutoFit/>
            </a:bodyPr>
            <a:lstStyle/>
            <a:p>
              <a:pPr indent="457200" algn="just" fontAlgn="auto">
                <a:lnSpc>
                  <a:spcPct val="150000"/>
                </a:lnSpc>
                <a:spcBef>
                  <a:spcPts val="0"/>
                </a:spcBef>
                <a:spcAft>
                  <a:spcPts val="0"/>
                </a:spcAft>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我国社会主要矛盾已经转化为人民日益增长的美好生活需要和不平衡不充分的发展之间的矛盾。</a:t>
              </a:r>
              <a:endParaRPr lang="zh-CN" altLang="en-US" sz="2000" dirty="0">
                <a:solidFill>
                  <a:schemeClr val="tx1">
                    <a:lumMod val="85000"/>
                    <a:lumOff val="15000"/>
                  </a:schemeClr>
                </a:solidFill>
                <a:latin typeface="+mn-lt"/>
                <a:ea typeface="+mn-ea"/>
              </a:endParaRPr>
            </a:p>
          </p:txBody>
        </p:sp>
        <p:grpSp>
          <p:nvGrpSpPr>
            <p:cNvPr id="18446" name="组合 8"/>
            <p:cNvGrpSpPr>
              <a:grpSpLocks/>
            </p:cNvGrpSpPr>
            <p:nvPr/>
          </p:nvGrpSpPr>
          <p:grpSpPr bwMode="auto">
            <a:xfrm>
              <a:off x="7897012" y="1655375"/>
              <a:ext cx="3348038" cy="653660"/>
              <a:chOff x="7897012" y="1655375"/>
              <a:chExt cx="3348038" cy="653660"/>
            </a:xfrm>
          </p:grpSpPr>
          <p:grpSp>
            <p:nvGrpSpPr>
              <p:cNvPr id="18447" name="组合 7"/>
              <p:cNvGrpSpPr>
                <a:grpSpLocks/>
              </p:cNvGrpSpPr>
              <p:nvPr/>
            </p:nvGrpSpPr>
            <p:grpSpPr bwMode="auto">
              <a:xfrm>
                <a:off x="8178800" y="1655375"/>
                <a:ext cx="2766720" cy="653660"/>
                <a:chOff x="8178800" y="1655375"/>
                <a:chExt cx="2766720" cy="653660"/>
              </a:xfrm>
            </p:grpSpPr>
            <p:sp>
              <p:nvSpPr>
                <p:cNvPr id="39" name="矩形: 圆角 38">
                  <a:extLst>
                    <a:ext uri="{FF2B5EF4-FFF2-40B4-BE49-F238E27FC236}"/>
                  </a:extLst>
                </p:cNvPr>
                <p:cNvSpPr/>
                <p:nvPr/>
              </p:nvSpPr>
              <p:spPr>
                <a:xfrm>
                  <a:off x="8179587" y="1655375"/>
                  <a:ext cx="2765425" cy="51764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45" name="等腰三角形 44">
                  <a:extLst>
                    <a:ext uri="{FF2B5EF4-FFF2-40B4-BE49-F238E27FC236}"/>
                  </a:extLst>
                </p:cNvPr>
                <p:cNvSpPr/>
                <p:nvPr/>
              </p:nvSpPr>
              <p:spPr>
                <a:xfrm rot="10800000">
                  <a:off x="9468637" y="2166666"/>
                  <a:ext cx="195263" cy="142907"/>
                </a:xfrm>
                <a:prstGeom prst="triangle">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grpSp>
          <p:sp>
            <p:nvSpPr>
              <p:cNvPr id="18448" name="矩形 31"/>
              <p:cNvSpPr>
                <a:spLocks noChangeArrowheads="1"/>
              </p:cNvSpPr>
              <p:nvPr/>
            </p:nvSpPr>
            <p:spPr bwMode="auto">
              <a:xfrm>
                <a:off x="7897012" y="1720398"/>
                <a:ext cx="3348038" cy="51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a:solidFill>
                      <a:schemeClr val="bg1"/>
                    </a:solidFill>
                    <a:latin typeface="微软雅黑" pitchFamily="34" charset="-122"/>
                    <a:ea typeface="微软雅黑" pitchFamily="34" charset="-122"/>
                    <a:sym typeface="+mn-ea"/>
                  </a:rPr>
                  <a:t>党的十九大（</a:t>
                </a:r>
                <a:r>
                  <a:rPr lang="en-US" altLang="zh-CN" b="1">
                    <a:solidFill>
                      <a:schemeClr val="bg1"/>
                    </a:solidFill>
                    <a:latin typeface="微软雅黑" pitchFamily="34" charset="-122"/>
                    <a:ea typeface="微软雅黑" pitchFamily="34" charset="-122"/>
                    <a:sym typeface="+mn-ea"/>
                  </a:rPr>
                  <a:t>2017</a:t>
                </a:r>
                <a:r>
                  <a:rPr lang="zh-CN" altLang="en-US" b="1">
                    <a:solidFill>
                      <a:schemeClr val="bg1"/>
                    </a:solidFill>
                    <a:latin typeface="微软雅黑" pitchFamily="34" charset="-122"/>
                    <a:ea typeface="微软雅黑" pitchFamily="34" charset="-122"/>
                    <a:sym typeface="+mn-ea"/>
                  </a:rPr>
                  <a:t>）</a:t>
                </a:r>
                <a:endParaRPr lang="zh-CN" altLang="en-US">
                  <a:solidFill>
                    <a:schemeClr val="bg1"/>
                  </a:solidFill>
                  <a:ea typeface="等线" pitchFamily="2" charset="-122"/>
                </a:endParaRPr>
              </a:p>
            </p:txBody>
          </p:sp>
        </p:grpSp>
      </p:grpSp>
      <p:grpSp>
        <p:nvGrpSpPr>
          <p:cNvPr id="5" name="组合 4"/>
          <p:cNvGrpSpPr>
            <a:grpSpLocks/>
          </p:cNvGrpSpPr>
          <p:nvPr/>
        </p:nvGrpSpPr>
        <p:grpSpPr bwMode="auto">
          <a:xfrm>
            <a:off x="4489450" y="1655763"/>
            <a:ext cx="3416300" cy="3175000"/>
            <a:chOff x="4489450" y="1655375"/>
            <a:chExt cx="3416922" cy="3175718"/>
          </a:xfrm>
        </p:grpSpPr>
        <p:sp>
          <p:nvSpPr>
            <p:cNvPr id="34" name="矩形 33">
              <a:extLst>
                <a:ext uri="{FF2B5EF4-FFF2-40B4-BE49-F238E27FC236}"/>
              </a:extLst>
            </p:cNvPr>
            <p:cNvSpPr/>
            <p:nvPr/>
          </p:nvSpPr>
          <p:spPr>
            <a:xfrm>
              <a:off x="4579954" y="2430250"/>
              <a:ext cx="2975517" cy="2400843"/>
            </a:xfrm>
            <a:prstGeom prst="rect">
              <a:avLst/>
            </a:prstGeom>
          </p:spPr>
          <p:txBody>
            <a:bodyPr>
              <a:spAutoFit/>
            </a:bodyPr>
            <a:lstStyle/>
            <a:p>
              <a:pPr indent="457200" algn="just" fontAlgn="auto">
                <a:lnSpc>
                  <a:spcPct val="150000"/>
                </a:lnSpc>
                <a:spcBef>
                  <a:spcPts val="0"/>
                </a:spcBef>
                <a:spcAft>
                  <a:spcPts val="0"/>
                </a:spcAft>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在现阶段，我国社会的主要矛盾是人民日益增长的物质文化需要同落后的社会生产之间的矛盾。 </a:t>
              </a:r>
              <a:endParaRPr lang="zh-CN" altLang="en-US" sz="2000" dirty="0">
                <a:solidFill>
                  <a:schemeClr val="tx1">
                    <a:lumMod val="85000"/>
                    <a:lumOff val="15000"/>
                  </a:schemeClr>
                </a:solidFill>
                <a:latin typeface="+mn-lt"/>
                <a:ea typeface="+mn-ea"/>
              </a:endParaRPr>
            </a:p>
          </p:txBody>
        </p:sp>
        <p:grpSp>
          <p:nvGrpSpPr>
            <p:cNvPr id="18441" name="组合 6"/>
            <p:cNvGrpSpPr>
              <a:grpSpLocks/>
            </p:cNvGrpSpPr>
            <p:nvPr/>
          </p:nvGrpSpPr>
          <p:grpSpPr bwMode="auto">
            <a:xfrm>
              <a:off x="4489450" y="1655375"/>
              <a:ext cx="3416922" cy="653660"/>
              <a:chOff x="4489450" y="1655375"/>
              <a:chExt cx="3416922" cy="653660"/>
            </a:xfrm>
          </p:grpSpPr>
          <p:sp>
            <p:nvSpPr>
              <p:cNvPr id="37" name="矩形: 圆角 36">
                <a:extLst>
                  <a:ext uri="{FF2B5EF4-FFF2-40B4-BE49-F238E27FC236}"/>
                </a:extLst>
              </p:cNvPr>
              <p:cNvSpPr/>
              <p:nvPr/>
            </p:nvSpPr>
            <p:spPr>
              <a:xfrm>
                <a:off x="4489450" y="1655375"/>
                <a:ext cx="3223212" cy="517642"/>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18443" name="矩形 29"/>
              <p:cNvSpPr>
                <a:spLocks noChangeArrowheads="1"/>
              </p:cNvSpPr>
              <p:nvPr/>
            </p:nvSpPr>
            <p:spPr bwMode="auto">
              <a:xfrm>
                <a:off x="4521822" y="1734022"/>
                <a:ext cx="3384550" cy="51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a:solidFill>
                      <a:schemeClr val="bg1"/>
                    </a:solidFill>
                    <a:latin typeface="微软雅黑" pitchFamily="34" charset="-122"/>
                    <a:ea typeface="微软雅黑" pitchFamily="34" charset="-122"/>
                    <a:sym typeface="+mn-ea"/>
                  </a:rPr>
                  <a:t>党的十一届六中全会（</a:t>
                </a:r>
                <a:r>
                  <a:rPr lang="en-US" altLang="zh-CN" b="1">
                    <a:solidFill>
                      <a:schemeClr val="bg1"/>
                    </a:solidFill>
                    <a:latin typeface="微软雅黑" pitchFamily="34" charset="-122"/>
                    <a:ea typeface="微软雅黑" pitchFamily="34" charset="-122"/>
                    <a:sym typeface="+mn-ea"/>
                  </a:rPr>
                  <a:t>1981</a:t>
                </a:r>
                <a:r>
                  <a:rPr lang="zh-CN" altLang="en-US" b="1">
                    <a:solidFill>
                      <a:schemeClr val="bg1"/>
                    </a:solidFill>
                    <a:latin typeface="微软雅黑" pitchFamily="34" charset="-122"/>
                    <a:ea typeface="微软雅黑" pitchFamily="34" charset="-122"/>
                    <a:sym typeface="+mn-ea"/>
                  </a:rPr>
                  <a:t>）</a:t>
                </a:r>
                <a:endParaRPr lang="zh-CN" altLang="en-US">
                  <a:solidFill>
                    <a:schemeClr val="bg1"/>
                  </a:solidFill>
                  <a:ea typeface="等线" pitchFamily="2" charset="-122"/>
                </a:endParaRPr>
              </a:p>
            </p:txBody>
          </p:sp>
          <p:sp>
            <p:nvSpPr>
              <p:cNvPr id="44" name="等腰三角形 43">
                <a:extLst>
                  <a:ext uri="{FF2B5EF4-FFF2-40B4-BE49-F238E27FC236}"/>
                </a:extLst>
              </p:cNvPr>
              <p:cNvSpPr/>
              <p:nvPr/>
            </p:nvSpPr>
            <p:spPr>
              <a:xfrm rot="10800000">
                <a:off x="5970858" y="2166666"/>
                <a:ext cx="195298" cy="142907"/>
              </a:xfrm>
              <a:prstGeom prst="triangle">
                <a:avLst/>
              </a:prstGeom>
              <a:solidFill>
                <a:srgbClr val="A4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grpSp>
      </p:grpSp>
      <p:sp>
        <p:nvSpPr>
          <p:cNvPr id="25" name="TextBox 5">
            <a:extLst>
              <a:ext uri="{FF2B5EF4-FFF2-40B4-BE49-F238E27FC236}"/>
            </a:extLst>
          </p:cNvPr>
          <p:cNvSpPr txBox="1"/>
          <p:nvPr/>
        </p:nvSpPr>
        <p:spPr>
          <a:xfrm>
            <a:off x="407988" y="563563"/>
            <a:ext cx="11376025" cy="646112"/>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defRPr/>
            </a:pPr>
            <a:r>
              <a:rPr lang="zh-CN" altLang="en-US" dirty="0">
                <a:solidFill>
                  <a:prstClr val="black">
                    <a:lumMod val="85000"/>
                    <a:lumOff val="15000"/>
                  </a:prstClr>
                </a:solidFill>
              </a:rPr>
              <a:t>新时代新在何处：</a:t>
            </a:r>
            <a:r>
              <a:rPr lang="zh-CN" altLang="en-US" dirty="0">
                <a:solidFill>
                  <a:srgbClr val="C00000"/>
                </a:solidFill>
              </a:rPr>
              <a:t>新的社会主要矛盾</a:t>
            </a:r>
          </a:p>
        </p:txBody>
      </p:sp>
      <p:cxnSp>
        <p:nvCxnSpPr>
          <p:cNvPr id="19" name="直接连接符 18">
            <a:extLst>
              <a:ext uri="{FF2B5EF4-FFF2-40B4-BE49-F238E27FC236}"/>
            </a:extLst>
          </p:cNvPr>
          <p:cNvCxnSpPr>
            <a:cxnSpLocks/>
          </p:cNvCxnSpPr>
          <p:nvPr/>
        </p:nvCxnSpPr>
        <p:spPr>
          <a:xfrm>
            <a:off x="7896225" y="2622550"/>
            <a:ext cx="0" cy="3590925"/>
          </a:xfrm>
          <a:prstGeom prst="line">
            <a:avLst/>
          </a:prstGeom>
          <a:ln w="12700">
            <a:solidFill>
              <a:schemeClr val="bg1">
                <a:lumMod val="6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nodeType="afterGroup">
                            <p:stCondLst>
                              <p:cond delay="14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1900"/>
                            </p:stCondLst>
                            <p:childTnLst>
                              <p:par>
                                <p:cTn id="14" presetID="2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nodeType="afterGroup">
                            <p:stCondLst>
                              <p:cond delay="2400"/>
                            </p:stCondLst>
                            <p:childTnLst>
                              <p:par>
                                <p:cTn id="18" presetID="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par>
                          <p:cTn id="22" fill="hold" nodeType="afterGroup">
                            <p:stCondLst>
                              <p:cond delay="2900"/>
                            </p:stCondLst>
                            <p:childTnLst>
                              <p:par>
                                <p:cTn id="23" presetID="22" presetClass="entr" presetSubtype="1"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childTnLst>
                          </p:cTn>
                        </p:par>
                        <p:par>
                          <p:cTn id="26" fill="hold" nodeType="afterGroup">
                            <p:stCondLst>
                              <p:cond delay="3400"/>
                            </p:stCondLst>
                            <p:childTnLst>
                              <p:par>
                                <p:cTn id="27" presetID="2" presetClass="entr" presetSubtype="4"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46"/>
          <p:cNvSpPr>
            <a:spLocks/>
          </p:cNvSpPr>
          <p:nvPr/>
        </p:nvSpPr>
        <p:spPr bwMode="auto">
          <a:xfrm rot="303404">
            <a:off x="2543175" y="2522538"/>
            <a:ext cx="6270625" cy="3571875"/>
          </a:xfrm>
          <a:custGeom>
            <a:avLst/>
            <a:gdLst>
              <a:gd name="T0" fmla="*/ 0 w 10000"/>
              <a:gd name="T1" fmla="*/ 3572059 h 10000"/>
              <a:gd name="T2" fmla="*/ 1941171 w 10000"/>
              <a:gd name="T3" fmla="*/ 1953559 h 10000"/>
              <a:gd name="T4" fmla="*/ 2811719 w 10000"/>
              <a:gd name="T5" fmla="*/ 2558666 h 10000"/>
              <a:gd name="T6" fmla="*/ 4859513 w 10000"/>
              <a:gd name="T7" fmla="*/ 993032 h 10000"/>
              <a:gd name="T8" fmla="*/ 4373436 w 10000"/>
              <a:gd name="T9" fmla="*/ 712626 h 10000"/>
              <a:gd name="T10" fmla="*/ 6271958 w 10000"/>
              <a:gd name="T11" fmla="*/ 0 h 10000"/>
              <a:gd name="T12" fmla="*/ 5248374 w 10000"/>
              <a:gd name="T13" fmla="*/ 1709587 h 10000"/>
              <a:gd name="T14" fmla="*/ 5068996 w 10000"/>
              <a:gd name="T15" fmla="*/ 1225931 h 10000"/>
              <a:gd name="T16" fmla="*/ 2819245 w 10000"/>
              <a:gd name="T17" fmla="*/ 3074114 h 10000"/>
              <a:gd name="T18" fmla="*/ 1971904 w 10000"/>
              <a:gd name="T19" fmla="*/ 2393280 h 10000"/>
              <a:gd name="T20" fmla="*/ 0 w 10000"/>
              <a:gd name="T21" fmla="*/ 3572059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00" h="10000">
                <a:moveTo>
                  <a:pt x="0" y="10000"/>
                </a:moveTo>
                <a:lnTo>
                  <a:pt x="3095" y="5469"/>
                </a:lnTo>
                <a:lnTo>
                  <a:pt x="4483" y="7163"/>
                </a:lnTo>
                <a:lnTo>
                  <a:pt x="7748" y="2780"/>
                </a:lnTo>
                <a:lnTo>
                  <a:pt x="6973" y="1995"/>
                </a:lnTo>
                <a:lnTo>
                  <a:pt x="10000" y="0"/>
                </a:lnTo>
                <a:lnTo>
                  <a:pt x="8368" y="4786"/>
                </a:lnTo>
                <a:cubicBezTo>
                  <a:pt x="8248" y="4285"/>
                  <a:pt x="8202" y="3933"/>
                  <a:pt x="8082" y="3432"/>
                </a:cubicBezTo>
                <a:lnTo>
                  <a:pt x="4495" y="8606"/>
                </a:lnTo>
                <a:lnTo>
                  <a:pt x="3144" y="6700"/>
                </a:lnTo>
                <a:cubicBezTo>
                  <a:pt x="2112" y="7871"/>
                  <a:pt x="1308" y="9234"/>
                  <a:pt x="0" y="10000"/>
                </a:cubicBezTo>
                <a:close/>
              </a:path>
            </a:pathLst>
          </a:custGeom>
          <a:solidFill>
            <a:srgbClr val="EF3E3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TextBox 5">
            <a:extLst>
              <a:ext uri="{FF2B5EF4-FFF2-40B4-BE49-F238E27FC236}"/>
            </a:extLst>
          </p:cNvPr>
          <p:cNvSpPr txBox="1"/>
          <p:nvPr/>
        </p:nvSpPr>
        <p:spPr>
          <a:xfrm>
            <a:off x="2135188" y="563563"/>
            <a:ext cx="7921625" cy="581025"/>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defRPr/>
            </a:pPr>
            <a:r>
              <a:rPr lang="zh-CN" altLang="en-US" dirty="0">
                <a:solidFill>
                  <a:prstClr val="black">
                    <a:lumMod val="85000"/>
                    <a:lumOff val="15000"/>
                  </a:prstClr>
                </a:solidFill>
              </a:rPr>
              <a:t>新时代新在何处：</a:t>
            </a:r>
            <a:r>
              <a:rPr lang="zh-CN" altLang="en-US" dirty="0">
                <a:solidFill>
                  <a:srgbClr val="C00000"/>
                </a:solidFill>
              </a:rPr>
              <a:t>新的奋斗目标</a:t>
            </a:r>
          </a:p>
        </p:txBody>
      </p:sp>
      <p:sp>
        <p:nvSpPr>
          <p:cNvPr id="41" name="矩形 40">
            <a:extLst>
              <a:ext uri="{FF2B5EF4-FFF2-40B4-BE49-F238E27FC236}"/>
            </a:extLst>
          </p:cNvPr>
          <p:cNvSpPr/>
          <p:nvPr/>
        </p:nvSpPr>
        <p:spPr>
          <a:xfrm>
            <a:off x="1735138" y="1270000"/>
            <a:ext cx="8826500" cy="1476375"/>
          </a:xfrm>
          <a:prstGeom prst="rect">
            <a:avLst/>
          </a:prstGeom>
        </p:spPr>
        <p:txBody>
          <a:bodyPr>
            <a:spAutoFit/>
          </a:bodyPr>
          <a:lstStyle/>
          <a:p>
            <a:pPr indent="457200" algn="just">
              <a:lnSpc>
                <a:spcPct val="150000"/>
              </a:lnSpc>
              <a:spcBef>
                <a:spcPts val="0"/>
              </a:spcBef>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 经过长期努力，中华民族迎来了</a:t>
            </a:r>
            <a:r>
              <a:rPr lang="zh-CN" altLang="en-US" sz="2000"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从站起来、富起来到强起来</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的伟大飞跃，即将全面建成小康社会、踏上全面建设社会主义现代化国家的新征程，我们比历史上任何时期都更接近、更有信心和能力实现中华民族伟大复兴的目标。</a:t>
            </a:r>
          </a:p>
        </p:txBody>
      </p:sp>
      <p:grpSp>
        <p:nvGrpSpPr>
          <p:cNvPr id="9" name="组合 8"/>
          <p:cNvGrpSpPr>
            <a:grpSpLocks/>
          </p:cNvGrpSpPr>
          <p:nvPr/>
        </p:nvGrpSpPr>
        <p:grpSpPr bwMode="auto">
          <a:xfrm>
            <a:off x="7904163" y="2936875"/>
            <a:ext cx="3392487" cy="3332163"/>
            <a:chOff x="7904951" y="2819911"/>
            <a:chExt cx="3391471" cy="3332090"/>
          </a:xfrm>
        </p:grpSpPr>
        <p:grpSp>
          <p:nvGrpSpPr>
            <p:cNvPr id="5" name="组合 4">
              <a:extLst>
                <a:ext uri="{FF2B5EF4-FFF2-40B4-BE49-F238E27FC236}"/>
              </a:extLst>
            </p:cNvPr>
            <p:cNvGrpSpPr/>
            <p:nvPr/>
          </p:nvGrpSpPr>
          <p:grpSpPr>
            <a:xfrm>
              <a:off x="7904951" y="3429000"/>
              <a:ext cx="3360209" cy="2723001"/>
              <a:chOff x="7776104" y="3429000"/>
              <a:chExt cx="3360209" cy="2723001"/>
            </a:xfrm>
            <a:solidFill>
              <a:schemeClr val="accent2">
                <a:lumMod val="20000"/>
                <a:lumOff val="80000"/>
              </a:schemeClr>
            </a:solidFill>
            <a:effectLst>
              <a:outerShdw blurRad="76200" dir="13500000" sy="23000" kx="1200000" algn="br" rotWithShape="0">
                <a:prstClr val="black">
                  <a:alpha val="20000"/>
                </a:prstClr>
              </a:outerShdw>
            </a:effectLst>
          </p:grpSpPr>
          <p:sp>
            <p:nvSpPr>
              <p:cNvPr id="66" name="矩形 65">
                <a:extLst>
                  <a:ext uri="{FF2B5EF4-FFF2-40B4-BE49-F238E27FC236}"/>
                </a:extLst>
              </p:cNvPr>
              <p:cNvSpPr/>
              <p:nvPr/>
            </p:nvSpPr>
            <p:spPr>
              <a:xfrm>
                <a:off x="7776104" y="3429000"/>
                <a:ext cx="3360209" cy="2723001"/>
              </a:xfrm>
              <a:prstGeom prst="rect">
                <a:avLst/>
              </a:prstGeom>
              <a:solidFill>
                <a:srgbClr val="FDFE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4" name="直接连接符 83">
                <a:extLst>
                  <a:ext uri="{FF2B5EF4-FFF2-40B4-BE49-F238E27FC236}"/>
                </a:extLst>
              </p:cNvPr>
              <p:cNvCxnSpPr>
                <a:cxnSpLocks/>
              </p:cNvCxnSpPr>
              <p:nvPr/>
            </p:nvCxnSpPr>
            <p:spPr>
              <a:xfrm>
                <a:off x="7776104" y="3435475"/>
                <a:ext cx="3360208" cy="0"/>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472" name="矩形 70"/>
            <p:cNvSpPr>
              <a:spLocks noChangeArrowheads="1"/>
            </p:cNvSpPr>
            <p:nvPr/>
          </p:nvSpPr>
          <p:spPr bwMode="auto">
            <a:xfrm>
              <a:off x="8838836" y="2819911"/>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457200"/>
              <a:r>
                <a:rPr lang="zh-CN" altLang="en-US" sz="2400" b="1">
                  <a:solidFill>
                    <a:srgbClr val="C00000"/>
                  </a:solidFill>
                  <a:latin typeface="微软雅黑" pitchFamily="34" charset="-122"/>
                  <a:ea typeface="微软雅黑" pitchFamily="34" charset="-122"/>
                </a:rPr>
                <a:t>本世纪中叶</a:t>
              </a:r>
            </a:p>
          </p:txBody>
        </p:sp>
        <p:sp>
          <p:nvSpPr>
            <p:cNvPr id="74" name="矩形 73">
              <a:extLst>
                <a:ext uri="{FF2B5EF4-FFF2-40B4-BE49-F238E27FC236}"/>
              </a:extLst>
            </p:cNvPr>
            <p:cNvSpPr/>
            <p:nvPr/>
          </p:nvSpPr>
          <p:spPr>
            <a:xfrm>
              <a:off x="7947800" y="3602532"/>
              <a:ext cx="3348622" cy="873106"/>
            </a:xfrm>
            <a:prstGeom prst="rect">
              <a:avLst/>
            </a:prstGeom>
          </p:spPr>
          <p:txBody>
            <a:bodyPr>
              <a:spAutoFit/>
            </a:bodyPr>
            <a:lstStyle/>
            <a:p>
              <a:pPr algn="ctr" defTabSz="457200" fontAlgn="auto">
                <a:lnSpc>
                  <a:spcPct val="150000"/>
                </a:lnSpc>
                <a:spcBef>
                  <a:spcPts val="0"/>
                </a:spcBef>
                <a:spcAft>
                  <a:spcPts val="0"/>
                </a:spcAf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建成富强民主文明和谐美丽的社会主义现代化强国</a:t>
              </a:r>
            </a:p>
          </p:txBody>
        </p:sp>
      </p:grpSp>
      <p:cxnSp>
        <p:nvCxnSpPr>
          <p:cNvPr id="17" name="直接连接符 16">
            <a:extLst>
              <a:ext uri="{FF2B5EF4-FFF2-40B4-BE49-F238E27FC236}"/>
            </a:extLst>
          </p:cNvPr>
          <p:cNvCxnSpPr/>
          <p:nvPr/>
        </p:nvCxnSpPr>
        <p:spPr>
          <a:xfrm>
            <a:off x="793750" y="6462713"/>
            <a:ext cx="10604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a:grpSpLocks/>
          </p:cNvGrpSpPr>
          <p:nvPr/>
        </p:nvGrpSpPr>
        <p:grpSpPr bwMode="auto">
          <a:xfrm>
            <a:off x="4462463" y="3925888"/>
            <a:ext cx="3363912" cy="2343150"/>
            <a:chOff x="4462586" y="3808335"/>
            <a:chExt cx="3363049" cy="2343666"/>
          </a:xfrm>
        </p:grpSpPr>
        <p:grpSp>
          <p:nvGrpSpPr>
            <p:cNvPr id="4" name="组合 3">
              <a:extLst>
                <a:ext uri="{FF2B5EF4-FFF2-40B4-BE49-F238E27FC236}"/>
              </a:extLst>
            </p:cNvPr>
            <p:cNvGrpSpPr/>
            <p:nvPr/>
          </p:nvGrpSpPr>
          <p:grpSpPr>
            <a:xfrm>
              <a:off x="4462586" y="4416550"/>
              <a:ext cx="3363049" cy="1735451"/>
              <a:chOff x="4403725" y="4416550"/>
              <a:chExt cx="3363049" cy="1735451"/>
            </a:xfrm>
            <a:solidFill>
              <a:schemeClr val="accent2">
                <a:lumMod val="20000"/>
                <a:lumOff val="80000"/>
              </a:schemeClr>
            </a:solidFill>
            <a:effectLst>
              <a:outerShdw blurRad="76200" dir="13500000" sy="23000" kx="1200000" algn="br" rotWithShape="0">
                <a:prstClr val="black">
                  <a:alpha val="20000"/>
                </a:prstClr>
              </a:outerShdw>
            </a:effectLst>
          </p:grpSpPr>
          <p:sp>
            <p:nvSpPr>
              <p:cNvPr id="65" name="矩形 64">
                <a:extLst>
                  <a:ext uri="{FF2B5EF4-FFF2-40B4-BE49-F238E27FC236}"/>
                </a:extLst>
              </p:cNvPr>
              <p:cNvSpPr/>
              <p:nvPr/>
            </p:nvSpPr>
            <p:spPr>
              <a:xfrm>
                <a:off x="4406565" y="4416550"/>
                <a:ext cx="3360209" cy="1735451"/>
              </a:xfrm>
              <a:prstGeom prst="rect">
                <a:avLst/>
              </a:prstGeom>
              <a:solidFill>
                <a:srgbClr val="FDFE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3" name="直接连接符 82">
                <a:extLst>
                  <a:ext uri="{FF2B5EF4-FFF2-40B4-BE49-F238E27FC236}"/>
                </a:extLst>
              </p:cNvPr>
              <p:cNvCxnSpPr>
                <a:cxnSpLocks/>
              </p:cNvCxnSpPr>
              <p:nvPr/>
            </p:nvCxnSpPr>
            <p:spPr>
              <a:xfrm>
                <a:off x="4403725" y="4416550"/>
                <a:ext cx="3360208" cy="0"/>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469" name="矩形 69"/>
            <p:cNvSpPr>
              <a:spLocks noChangeArrowheads="1"/>
            </p:cNvSpPr>
            <p:nvPr/>
          </p:nvSpPr>
          <p:spPr bwMode="auto">
            <a:xfrm>
              <a:off x="4612322" y="3808335"/>
              <a:ext cx="1340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457200"/>
              <a:r>
                <a:rPr lang="zh-CN" altLang="en-US" sz="2400" b="1">
                  <a:solidFill>
                    <a:srgbClr val="C00000"/>
                  </a:solidFill>
                  <a:latin typeface="微软雅黑" pitchFamily="34" charset="-122"/>
                  <a:ea typeface="微软雅黑" pitchFamily="34" charset="-122"/>
                </a:rPr>
                <a:t> </a:t>
              </a:r>
              <a:r>
                <a:rPr lang="en-US" altLang="zh-CN" sz="2400" b="1">
                  <a:solidFill>
                    <a:srgbClr val="C00000"/>
                  </a:solidFill>
                  <a:latin typeface="微软雅黑" pitchFamily="34" charset="-122"/>
                  <a:ea typeface="微软雅黑" pitchFamily="34" charset="-122"/>
                </a:rPr>
                <a:t>2035</a:t>
              </a:r>
              <a:r>
                <a:rPr lang="zh-CN" altLang="en-US" sz="2400" b="1">
                  <a:solidFill>
                    <a:srgbClr val="C00000"/>
                  </a:solidFill>
                  <a:latin typeface="微软雅黑" pitchFamily="34" charset="-122"/>
                  <a:ea typeface="微软雅黑" pitchFamily="34" charset="-122"/>
                </a:rPr>
                <a:t>年</a:t>
              </a:r>
            </a:p>
          </p:txBody>
        </p:sp>
        <p:sp>
          <p:nvSpPr>
            <p:cNvPr id="73" name="矩形 72">
              <a:extLst>
                <a:ext uri="{FF2B5EF4-FFF2-40B4-BE49-F238E27FC236}"/>
              </a:extLst>
            </p:cNvPr>
            <p:cNvSpPr/>
            <p:nvPr/>
          </p:nvSpPr>
          <p:spPr>
            <a:xfrm>
              <a:off x="4780005" y="4649895"/>
              <a:ext cx="2725038" cy="369968"/>
            </a:xfrm>
            <a:prstGeom prst="rect">
              <a:avLst/>
            </a:prstGeom>
          </p:spPr>
          <p:txBody>
            <a:bodyPr wrap="none">
              <a:spAutoFit/>
            </a:bodyPr>
            <a:lstStyle/>
            <a:p>
              <a:pPr algn="ctr" defTabSz="457200" fontAlgn="auto">
                <a:spcBef>
                  <a:spcPts val="0"/>
                </a:spcBef>
                <a:spcAft>
                  <a:spcPts val="0"/>
                </a:spcAf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基本实现社会主义现代化</a:t>
              </a:r>
            </a:p>
          </p:txBody>
        </p:sp>
      </p:grpSp>
      <p:grpSp>
        <p:nvGrpSpPr>
          <p:cNvPr id="7" name="组合 6"/>
          <p:cNvGrpSpPr>
            <a:grpSpLocks/>
          </p:cNvGrpSpPr>
          <p:nvPr/>
        </p:nvGrpSpPr>
        <p:grpSpPr bwMode="auto">
          <a:xfrm>
            <a:off x="1004888" y="4767263"/>
            <a:ext cx="3378200" cy="1501775"/>
            <a:chOff x="1004398" y="4650515"/>
            <a:chExt cx="3378871" cy="1501486"/>
          </a:xfrm>
        </p:grpSpPr>
        <p:grpSp>
          <p:nvGrpSpPr>
            <p:cNvPr id="2" name="组合 1">
              <a:extLst>
                <a:ext uri="{FF2B5EF4-FFF2-40B4-BE49-F238E27FC236}"/>
              </a:extLst>
            </p:cNvPr>
            <p:cNvGrpSpPr/>
            <p:nvPr/>
          </p:nvGrpSpPr>
          <p:grpSpPr>
            <a:xfrm>
              <a:off x="1004398" y="5237601"/>
              <a:ext cx="3378871" cy="914400"/>
              <a:chOff x="1037025" y="5237601"/>
              <a:chExt cx="3378871" cy="914400"/>
            </a:xfrm>
            <a:solidFill>
              <a:schemeClr val="accent2">
                <a:lumMod val="20000"/>
                <a:lumOff val="80000"/>
              </a:schemeClr>
            </a:solidFill>
            <a:effectLst>
              <a:outerShdw blurRad="76200" dir="13500000" sy="23000" kx="1200000" algn="br" rotWithShape="0">
                <a:prstClr val="black">
                  <a:alpha val="20000"/>
                </a:prstClr>
              </a:outerShdw>
            </a:effectLst>
          </p:grpSpPr>
          <p:sp>
            <p:nvSpPr>
              <p:cNvPr id="3" name="矩形 2">
                <a:extLst>
                  <a:ext uri="{FF2B5EF4-FFF2-40B4-BE49-F238E27FC236}"/>
                </a:extLst>
              </p:cNvPr>
              <p:cNvSpPr/>
              <p:nvPr/>
            </p:nvSpPr>
            <p:spPr>
              <a:xfrm>
                <a:off x="1037025" y="5237601"/>
                <a:ext cx="3360209" cy="914400"/>
              </a:xfrm>
              <a:prstGeom prst="rect">
                <a:avLst/>
              </a:prstGeom>
              <a:solidFill>
                <a:srgbClr val="FDFE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0" name="直接连接符 79">
                <a:extLst>
                  <a:ext uri="{FF2B5EF4-FFF2-40B4-BE49-F238E27FC236}"/>
                </a:extLst>
              </p:cNvPr>
              <p:cNvCxnSpPr>
                <a:cxnSpLocks/>
              </p:cNvCxnSpPr>
              <p:nvPr/>
            </p:nvCxnSpPr>
            <p:spPr>
              <a:xfrm>
                <a:off x="1055688" y="5245977"/>
                <a:ext cx="3360208" cy="0"/>
              </a:xfrm>
              <a:prstGeom prst="line">
                <a:avLst/>
              </a:prstGeom>
              <a:grpFill/>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9466" name="矩形 5"/>
            <p:cNvSpPr>
              <a:spLocks noChangeArrowheads="1"/>
            </p:cNvSpPr>
            <p:nvPr/>
          </p:nvSpPr>
          <p:spPr bwMode="auto">
            <a:xfrm>
              <a:off x="1734463" y="4650515"/>
              <a:ext cx="12490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457200"/>
              <a:r>
                <a:rPr lang="en-US" altLang="zh-CN" sz="2400" b="1">
                  <a:solidFill>
                    <a:srgbClr val="C00000"/>
                  </a:solidFill>
                  <a:latin typeface="微软雅黑" pitchFamily="34" charset="-122"/>
                  <a:ea typeface="微软雅黑" pitchFamily="34" charset="-122"/>
                </a:rPr>
                <a:t>2020</a:t>
              </a:r>
              <a:r>
                <a:rPr lang="zh-CN" altLang="en-US" sz="2400" b="1">
                  <a:solidFill>
                    <a:srgbClr val="C00000"/>
                  </a:solidFill>
                  <a:latin typeface="微软雅黑" pitchFamily="34" charset="-122"/>
                  <a:ea typeface="微软雅黑" pitchFamily="34" charset="-122"/>
                </a:rPr>
                <a:t>年</a:t>
              </a:r>
            </a:p>
          </p:txBody>
        </p:sp>
        <p:sp>
          <p:nvSpPr>
            <p:cNvPr id="10" name="矩形 9">
              <a:extLst>
                <a:ext uri="{FF2B5EF4-FFF2-40B4-BE49-F238E27FC236}"/>
              </a:extLst>
            </p:cNvPr>
            <p:cNvSpPr/>
            <p:nvPr/>
          </p:nvSpPr>
          <p:spPr>
            <a:xfrm>
              <a:off x="1668105" y="5439350"/>
              <a:ext cx="2032404" cy="368229"/>
            </a:xfrm>
            <a:prstGeom prst="rect">
              <a:avLst/>
            </a:prstGeom>
          </p:spPr>
          <p:txBody>
            <a:bodyPr wrap="none">
              <a:spAutoFit/>
            </a:bodyPr>
            <a:lstStyle/>
            <a:p>
              <a:pPr defTabSz="457200" fontAlgn="auto">
                <a:spcBef>
                  <a:spcPts val="0"/>
                </a:spcBef>
                <a:spcAft>
                  <a:spcPts val="0"/>
                </a:spcAft>
                <a:defRPr/>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全面建成小康社会</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nodeType="afterGroup">
                            <p:stCondLst>
                              <p:cond delay="11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nodeType="afterGroup">
                            <p:stCondLst>
                              <p:cond delay="44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nodeType="afterGroup">
                            <p:stCondLst>
                              <p:cond delay="49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400"/>
                            </p:stCondLst>
                            <p:childTnLst>
                              <p:par>
                                <p:cTn id="22" presetID="2" presetClass="entr" presetSubtype="4"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5900"/>
                            </p:stCondLst>
                            <p:childTnLst>
                              <p:par>
                                <p:cTn id="27" presetID="2" presetClass="entr" presetSubtype="4"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extLst>
          </p:cNvPr>
          <p:cNvSpPr txBox="1"/>
          <p:nvPr/>
        </p:nvSpPr>
        <p:spPr>
          <a:xfrm>
            <a:off x="376238" y="560388"/>
            <a:ext cx="11603037" cy="941387"/>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20000"/>
              </a:lnSpc>
              <a:defRPr/>
            </a:pPr>
            <a:r>
              <a:rPr lang="en-US" altLang="zh-CN" dirty="0"/>
              <a:t>2. </a:t>
            </a:r>
            <a:r>
              <a:rPr lang="zh-CN" altLang="en-US" dirty="0">
                <a:solidFill>
                  <a:srgbClr val="A80000"/>
                </a:solidFill>
              </a:rPr>
              <a:t>习近平新时代中国特色社会主义思想</a:t>
            </a:r>
            <a:r>
              <a:rPr lang="zh-CN" altLang="en-US" dirty="0"/>
              <a:t>是在科学社会主义焕发新生机、</a:t>
            </a:r>
            <a:endParaRPr lang="en-US" altLang="zh-CN" dirty="0"/>
          </a:p>
          <a:p>
            <a:pPr algn="l">
              <a:lnSpc>
                <a:spcPct val="120000"/>
              </a:lnSpc>
              <a:defRPr/>
            </a:pPr>
            <a:r>
              <a:rPr lang="en-US" altLang="zh-CN" dirty="0"/>
              <a:t>               </a:t>
            </a:r>
            <a:r>
              <a:rPr lang="zh-CN" altLang="en-US" dirty="0"/>
              <a:t>两种社会制度的较量呈现新态势的时代背景下形成的</a:t>
            </a:r>
          </a:p>
        </p:txBody>
      </p:sp>
      <p:grpSp>
        <p:nvGrpSpPr>
          <p:cNvPr id="4" name="组合 3"/>
          <p:cNvGrpSpPr>
            <a:grpSpLocks/>
          </p:cNvGrpSpPr>
          <p:nvPr/>
        </p:nvGrpSpPr>
        <p:grpSpPr bwMode="auto">
          <a:xfrm>
            <a:off x="1238250" y="5432425"/>
            <a:ext cx="574675" cy="574675"/>
            <a:chOff x="2168078" y="2148688"/>
            <a:chExt cx="795066" cy="795066"/>
          </a:xfrm>
        </p:grpSpPr>
        <p:sp>
          <p:nvSpPr>
            <p:cNvPr id="20485" name="椭圆 4"/>
            <p:cNvSpPr>
              <a:spLocks noChangeArrowheads="1"/>
            </p:cNvSpPr>
            <p:nvPr/>
          </p:nvSpPr>
          <p:spPr bwMode="auto">
            <a:xfrm>
              <a:off x="2168078" y="2148688"/>
              <a:ext cx="795066" cy="795066"/>
            </a:xfrm>
            <a:prstGeom prst="ellipse">
              <a:avLst/>
            </a:prstGeom>
            <a:noFill/>
            <a:ln w="15875">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sp>
          <p:nvSpPr>
            <p:cNvPr id="20486" name="椭圆 5"/>
            <p:cNvSpPr>
              <a:spLocks noChangeArrowheads="1"/>
            </p:cNvSpPr>
            <p:nvPr/>
          </p:nvSpPr>
          <p:spPr bwMode="auto">
            <a:xfrm flipV="1">
              <a:off x="2478722" y="2307701"/>
              <a:ext cx="185515" cy="185515"/>
            </a:xfrm>
            <a:prstGeom prst="ellipse">
              <a:avLst/>
            </a:prstGeom>
            <a:noFill/>
            <a:ln w="127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sp>
          <p:nvSpPr>
            <p:cNvPr id="20487" name="椭圆 6"/>
            <p:cNvSpPr>
              <a:spLocks noChangeArrowheads="1"/>
            </p:cNvSpPr>
            <p:nvPr/>
          </p:nvSpPr>
          <p:spPr bwMode="auto">
            <a:xfrm flipV="1">
              <a:off x="2346211" y="2360705"/>
              <a:ext cx="132511" cy="132511"/>
            </a:xfrm>
            <a:prstGeom prst="ellipse">
              <a:avLst/>
            </a:prstGeom>
            <a:noFill/>
            <a:ln w="127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sp>
          <p:nvSpPr>
            <p:cNvPr id="20488" name="圆角矩形 7"/>
            <p:cNvSpPr>
              <a:spLocks noChangeArrowheads="1"/>
            </p:cNvSpPr>
            <p:nvPr/>
          </p:nvSpPr>
          <p:spPr bwMode="auto">
            <a:xfrm>
              <a:off x="2300589" y="2508094"/>
              <a:ext cx="376900" cy="250144"/>
            </a:xfrm>
            <a:prstGeom prst="roundRect">
              <a:avLst>
                <a:gd name="adj" fmla="val 12565"/>
              </a:avLst>
            </a:prstGeom>
            <a:noFill/>
            <a:ln w="127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sp>
          <p:nvSpPr>
            <p:cNvPr id="20489" name="等腰三角形 8"/>
            <p:cNvSpPr>
              <a:spLocks noChangeArrowheads="1"/>
            </p:cNvSpPr>
            <p:nvPr/>
          </p:nvSpPr>
          <p:spPr bwMode="auto">
            <a:xfrm rot="-5400000">
              <a:off x="2641730" y="2543854"/>
              <a:ext cx="236893" cy="165374"/>
            </a:xfrm>
            <a:prstGeom prst="triangle">
              <a:avLst>
                <a:gd name="adj" fmla="val 50000"/>
              </a:avLst>
            </a:prstGeom>
            <a:noFill/>
            <a:ln w="127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sp>
          <p:nvSpPr>
            <p:cNvPr id="20490" name="圆角矩形 9"/>
            <p:cNvSpPr>
              <a:spLocks noChangeArrowheads="1"/>
            </p:cNvSpPr>
            <p:nvPr/>
          </p:nvSpPr>
          <p:spPr bwMode="auto">
            <a:xfrm>
              <a:off x="2373512" y="2573131"/>
              <a:ext cx="231055" cy="132102"/>
            </a:xfrm>
            <a:prstGeom prst="roundRect">
              <a:avLst>
                <a:gd name="adj" fmla="val 12565"/>
              </a:avLst>
            </a:prstGeom>
            <a:solidFill>
              <a:srgbClr val="C0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grpSp>
      <p:pic>
        <p:nvPicPr>
          <p:cNvPr id="3" name="01讲-12页视频">
            <a:hlinkClick r:id="" action="ppaction://media"/>
          </p:cNvPr>
          <p:cNvPicPr>
            <a:picLocks noChangeAspect="1"/>
          </p:cNvPicPr>
          <p:nvPr/>
        </p:nvPicPr>
        <p:blipFill>
          <a:blip r:embed="rId2"/>
          <a:stretch>
            <a:fillRect/>
          </a:stretch>
        </p:blipFill>
        <p:spPr>
          <a:xfrm>
            <a:off x="2331821" y="1798531"/>
            <a:ext cx="7244607" cy="4075091"/>
          </a:xfrm>
          <a:prstGeom prst="roundRect">
            <a:avLst>
              <a:gd name="adj" fmla="val 5439"/>
            </a:avLst>
          </a:prstGeom>
          <a:ln>
            <a:noFill/>
          </a:ln>
          <a:effectLst>
            <a:innerShdw blurRad="114300" dist="50800">
              <a:srgbClr val="000000">
                <a:alpha val="0"/>
              </a:srgbClr>
            </a:innerShdw>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6" presetClass="emph" presetSubtype="0" repeatCount="indefinite" fill="hold" nodeType="withEffect">
                                  <p:stCondLst>
                                    <p:cond delay="0"/>
                                  </p:stCondLst>
                                  <p:childTnLst>
                                    <p:animEffect transition="out" filter="fade">
                                      <p:cBhvr>
                                        <p:cTn id="17" dur="1000" tmFilter="0, 0; .2, .5; .8, .5; 1, 0"/>
                                        <p:tgtEl>
                                          <p:spTgt spid="4"/>
                                        </p:tgtEl>
                                      </p:cBhvr>
                                    </p:animEffect>
                                    <p:animScale>
                                      <p:cBhvr>
                                        <p:cTn id="18" dur="50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extLst>
          </p:cNvPr>
          <p:cNvSpPr/>
          <p:nvPr/>
        </p:nvSpPr>
        <p:spPr>
          <a:xfrm>
            <a:off x="1101725" y="4592638"/>
            <a:ext cx="10102850" cy="1338262"/>
          </a:xfrm>
          <a:prstGeom prst="rect">
            <a:avLst/>
          </a:prstGeom>
        </p:spPr>
        <p:txBody>
          <a:bodyPr>
            <a:spAutoFit/>
          </a:bodyPr>
          <a:lstStyle/>
          <a:p>
            <a:pPr indent="457200" algn="just">
              <a:lnSpc>
                <a:spcPct val="150000"/>
              </a:lnSpc>
              <a:spcBef>
                <a:spcPts val="0"/>
              </a:spcBef>
              <a:defRPr/>
            </a:pP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20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世纪</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80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年代末</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90</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年代初，苏联</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解体、</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苏共垮台、东欧剧变，世界社会主义遭受严重曲折。</a:t>
            </a:r>
          </a:p>
          <a:p>
            <a:pPr indent="457200" algn="just">
              <a:lnSpc>
                <a:spcPct val="150000"/>
              </a:lnSpc>
              <a:spcBef>
                <a:spcPts val="0"/>
              </a:spcBef>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有人宣称“历史已经终结”于资本主义制度；有人甚至妄称，社会主义中国也将随着“多米诺骨牌”效应而倒下。</a:t>
            </a:r>
          </a:p>
        </p:txBody>
      </p:sp>
      <p:grpSp>
        <p:nvGrpSpPr>
          <p:cNvPr id="3" name="组合 2"/>
          <p:cNvGrpSpPr>
            <a:grpSpLocks/>
          </p:cNvGrpSpPr>
          <p:nvPr/>
        </p:nvGrpSpPr>
        <p:grpSpPr bwMode="auto">
          <a:xfrm>
            <a:off x="3259138" y="1393825"/>
            <a:ext cx="7134225" cy="2706688"/>
            <a:chOff x="997671" y="1730218"/>
            <a:chExt cx="4047225" cy="4573464"/>
          </a:xfrm>
        </p:grpSpPr>
        <p:grpSp>
          <p:nvGrpSpPr>
            <p:cNvPr id="21514" name="กลุ่ม 16"/>
            <p:cNvGrpSpPr>
              <a:grpSpLocks/>
            </p:cNvGrpSpPr>
            <p:nvPr/>
          </p:nvGrpSpPr>
          <p:grpSpPr bwMode="auto">
            <a:xfrm>
              <a:off x="3036399" y="1730218"/>
              <a:ext cx="2008497" cy="2148580"/>
              <a:chOff x="17500319" y="4360389"/>
              <a:chExt cx="5935662" cy="6349647"/>
            </a:xfrm>
          </p:grpSpPr>
          <p:sp>
            <p:nvSpPr>
              <p:cNvPr id="21523" name="Freeform 11"/>
              <p:cNvSpPr>
                <a:spLocks/>
              </p:cNvSpPr>
              <p:nvPr/>
            </p:nvSpPr>
            <p:spPr bwMode="auto">
              <a:xfrm>
                <a:off x="17500319" y="4360389"/>
                <a:ext cx="5915025" cy="2835276"/>
              </a:xfrm>
              <a:custGeom>
                <a:avLst/>
                <a:gdLst>
                  <a:gd name="T0" fmla="*/ 5915025 w 3726"/>
                  <a:gd name="T1" fmla="*/ 1397000 h 1786"/>
                  <a:gd name="T2" fmla="*/ 2978150 w 3726"/>
                  <a:gd name="T3" fmla="*/ 2835276 h 1786"/>
                  <a:gd name="T4" fmla="*/ 0 w 3726"/>
                  <a:gd name="T5" fmla="*/ 1255713 h 1786"/>
                  <a:gd name="T6" fmla="*/ 2978150 w 3726"/>
                  <a:gd name="T7" fmla="*/ 0 h 1786"/>
                  <a:gd name="T8" fmla="*/ 5915025 w 3726"/>
                  <a:gd name="T9" fmla="*/ 1397000 h 17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26" h="1786">
                    <a:moveTo>
                      <a:pt x="3726" y="880"/>
                    </a:moveTo>
                    <a:lnTo>
                      <a:pt x="1876" y="1786"/>
                    </a:lnTo>
                    <a:lnTo>
                      <a:pt x="0" y="791"/>
                    </a:lnTo>
                    <a:lnTo>
                      <a:pt x="1876" y="0"/>
                    </a:lnTo>
                    <a:lnTo>
                      <a:pt x="3726" y="880"/>
                    </a:lnTo>
                    <a:close/>
                  </a:path>
                </a:pathLst>
              </a:custGeom>
              <a:solidFill>
                <a:srgbClr val="E2432E"/>
              </a:solidFill>
              <a:ln>
                <a:noFill/>
              </a:ln>
              <a:extLst>
                <a:ext uri="{91240B29-F687-4F45-9708-019B960494DF}">
                  <a14:hiddenLine xmlns:a14="http://schemas.microsoft.com/office/drawing/2010/main" w="9525">
                    <a:solidFill>
                      <a:srgbClr val="000000"/>
                    </a:solidFill>
                    <a:round/>
                    <a:headEnd/>
                    <a:tailEnd/>
                  </a14:hiddenLine>
                </a:ext>
              </a:extLst>
            </p:spPr>
            <p:txBody>
              <a:bodyPr lIns="45720" tIns="22860" rIns="45720" bIns="22860"/>
              <a:lstStyle/>
              <a:p>
                <a:endParaRPr lang="zh-CN" altLang="en-US"/>
              </a:p>
            </p:txBody>
          </p:sp>
          <p:sp>
            <p:nvSpPr>
              <p:cNvPr id="21524" name="Freeform 12"/>
              <p:cNvSpPr>
                <a:spLocks/>
              </p:cNvSpPr>
              <p:nvPr/>
            </p:nvSpPr>
            <p:spPr bwMode="auto">
              <a:xfrm>
                <a:off x="20478469" y="5725285"/>
                <a:ext cx="2957512" cy="4984750"/>
              </a:xfrm>
              <a:custGeom>
                <a:avLst/>
                <a:gdLst>
                  <a:gd name="T0" fmla="*/ 0 w 1863"/>
                  <a:gd name="T1" fmla="*/ 1438275 h 3140"/>
                  <a:gd name="T2" fmla="*/ 2936875 w 1863"/>
                  <a:gd name="T3" fmla="*/ 0 h 3140"/>
                  <a:gd name="T4" fmla="*/ 2957512 w 1863"/>
                  <a:gd name="T5" fmla="*/ 0 h 3140"/>
                  <a:gd name="T6" fmla="*/ 2957512 w 1863"/>
                  <a:gd name="T7" fmla="*/ 3222625 h 3140"/>
                  <a:gd name="T8" fmla="*/ 0 w 1863"/>
                  <a:gd name="T9" fmla="*/ 4984750 h 3140"/>
                  <a:gd name="T10" fmla="*/ 0 w 1863"/>
                  <a:gd name="T11" fmla="*/ 1438275 h 31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63" h="3140">
                    <a:moveTo>
                      <a:pt x="0" y="906"/>
                    </a:moveTo>
                    <a:lnTo>
                      <a:pt x="1850" y="0"/>
                    </a:lnTo>
                    <a:lnTo>
                      <a:pt x="1863" y="0"/>
                    </a:lnTo>
                    <a:lnTo>
                      <a:pt x="1863" y="2030"/>
                    </a:lnTo>
                    <a:lnTo>
                      <a:pt x="0" y="3140"/>
                    </a:lnTo>
                    <a:lnTo>
                      <a:pt x="0" y="906"/>
                    </a:lnTo>
                    <a:close/>
                  </a:path>
                </a:pathLst>
              </a:custGeom>
              <a:solidFill>
                <a:srgbClr val="DE0000"/>
              </a:solidFill>
              <a:ln>
                <a:noFill/>
              </a:ln>
              <a:extLst>
                <a:ext uri="{91240B29-F687-4F45-9708-019B960494DF}">
                  <a14:hiddenLine xmlns:a14="http://schemas.microsoft.com/office/drawing/2010/main" w="9525">
                    <a:solidFill>
                      <a:srgbClr val="000000"/>
                    </a:solidFill>
                    <a:round/>
                    <a:headEnd/>
                    <a:tailEnd/>
                  </a14:hiddenLine>
                </a:ext>
              </a:extLst>
            </p:spPr>
            <p:txBody>
              <a:bodyPr lIns="45720" tIns="22860" rIns="45720" bIns="22860"/>
              <a:lstStyle/>
              <a:p>
                <a:endParaRPr lang="zh-CN" altLang="en-US"/>
              </a:p>
            </p:txBody>
          </p:sp>
          <p:sp>
            <p:nvSpPr>
              <p:cNvPr id="21525" name="Freeform 13"/>
              <p:cNvSpPr>
                <a:spLocks/>
              </p:cNvSpPr>
              <p:nvPr/>
            </p:nvSpPr>
            <p:spPr bwMode="auto">
              <a:xfrm>
                <a:off x="17500319" y="5583998"/>
                <a:ext cx="2978150" cy="5126038"/>
              </a:xfrm>
              <a:custGeom>
                <a:avLst/>
                <a:gdLst>
                  <a:gd name="T0" fmla="*/ 2978150 w 1876"/>
                  <a:gd name="T1" fmla="*/ 1579563 h 3229"/>
                  <a:gd name="T2" fmla="*/ 2978150 w 1876"/>
                  <a:gd name="T3" fmla="*/ 5126038 h 3229"/>
                  <a:gd name="T4" fmla="*/ 0 w 1876"/>
                  <a:gd name="T5" fmla="*/ 3363913 h 3229"/>
                  <a:gd name="T6" fmla="*/ 0 w 1876"/>
                  <a:gd name="T7" fmla="*/ 0 h 3229"/>
                  <a:gd name="T8" fmla="*/ 0 w 1876"/>
                  <a:gd name="T9" fmla="*/ 0 h 3229"/>
                  <a:gd name="T10" fmla="*/ 2978150 w 1876"/>
                  <a:gd name="T11" fmla="*/ 1579563 h 32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76" h="3229">
                    <a:moveTo>
                      <a:pt x="1876" y="995"/>
                    </a:moveTo>
                    <a:lnTo>
                      <a:pt x="1876" y="3229"/>
                    </a:lnTo>
                    <a:lnTo>
                      <a:pt x="0" y="2119"/>
                    </a:lnTo>
                    <a:lnTo>
                      <a:pt x="0" y="0"/>
                    </a:lnTo>
                    <a:lnTo>
                      <a:pt x="1876" y="995"/>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lIns="45720" tIns="22860" rIns="45720" bIns="22860"/>
              <a:lstStyle/>
              <a:p>
                <a:endParaRPr lang="zh-CN" altLang="en-US"/>
              </a:p>
            </p:txBody>
          </p:sp>
        </p:grpSp>
        <p:grpSp>
          <p:nvGrpSpPr>
            <p:cNvPr id="21515" name="กลุ่ม 13"/>
            <p:cNvGrpSpPr>
              <a:grpSpLocks/>
            </p:cNvGrpSpPr>
            <p:nvPr/>
          </p:nvGrpSpPr>
          <p:grpSpPr bwMode="auto">
            <a:xfrm>
              <a:off x="2015008" y="2956874"/>
              <a:ext cx="2008497" cy="2149283"/>
              <a:chOff x="-2087563" y="4215561"/>
              <a:chExt cx="5935662" cy="6351725"/>
            </a:xfrm>
          </p:grpSpPr>
          <p:sp>
            <p:nvSpPr>
              <p:cNvPr id="18" name="Freeform 11">
                <a:extLst>
                  <a:ext uri="{FF2B5EF4-FFF2-40B4-BE49-F238E27FC236}"/>
                </a:extLst>
              </p:cNvPr>
              <p:cNvSpPr>
                <a:spLocks/>
              </p:cNvSpPr>
              <p:nvPr/>
            </p:nvSpPr>
            <p:spPr bwMode="auto">
              <a:xfrm>
                <a:off x="-2086609" y="4213179"/>
                <a:ext cx="5913795" cy="2837932"/>
              </a:xfrm>
              <a:custGeom>
                <a:avLst/>
                <a:gdLst>
                  <a:gd name="T0" fmla="*/ 3726 w 3726"/>
                  <a:gd name="T1" fmla="*/ 880 h 1786"/>
                  <a:gd name="T2" fmla="*/ 1876 w 3726"/>
                  <a:gd name="T3" fmla="*/ 1786 h 1786"/>
                  <a:gd name="T4" fmla="*/ 0 w 3726"/>
                  <a:gd name="T5" fmla="*/ 791 h 1786"/>
                  <a:gd name="T6" fmla="*/ 1876 w 3726"/>
                  <a:gd name="T7" fmla="*/ 0 h 1786"/>
                  <a:gd name="T8" fmla="*/ 3726 w 3726"/>
                  <a:gd name="T9" fmla="*/ 880 h 1786"/>
                </a:gdLst>
                <a:ahLst/>
                <a:cxnLst>
                  <a:cxn ang="0">
                    <a:pos x="T0" y="T1"/>
                  </a:cxn>
                  <a:cxn ang="0">
                    <a:pos x="T2" y="T3"/>
                  </a:cxn>
                  <a:cxn ang="0">
                    <a:pos x="T4" y="T5"/>
                  </a:cxn>
                  <a:cxn ang="0">
                    <a:pos x="T6" y="T7"/>
                  </a:cxn>
                  <a:cxn ang="0">
                    <a:pos x="T8" y="T9"/>
                  </a:cxn>
                </a:cxnLst>
                <a:rect l="0" t="0" r="r" b="b"/>
                <a:pathLst>
                  <a:path w="3726" h="1786">
                    <a:moveTo>
                      <a:pt x="3726" y="880"/>
                    </a:moveTo>
                    <a:lnTo>
                      <a:pt x="1876" y="1786"/>
                    </a:lnTo>
                    <a:lnTo>
                      <a:pt x="0" y="791"/>
                    </a:lnTo>
                    <a:lnTo>
                      <a:pt x="1876" y="0"/>
                    </a:lnTo>
                    <a:lnTo>
                      <a:pt x="3726" y="880"/>
                    </a:lnTo>
                    <a:close/>
                  </a:path>
                </a:pathLst>
              </a:custGeom>
              <a:solidFill>
                <a:schemeClr val="accent4">
                  <a:lumMod val="60000"/>
                  <a:lumOff val="40000"/>
                </a:schemeClr>
              </a:solidFill>
              <a:ln>
                <a:noFill/>
              </a:ln>
            </p:spPr>
            <p:txBody>
              <a:bodyPr lIns="45720" tIns="22860" rIns="45720" bIns="22860"/>
              <a:lstStyle/>
              <a:p>
                <a:pPr fontAlgn="auto">
                  <a:spcBef>
                    <a:spcPts val="0"/>
                  </a:spcBef>
                  <a:spcAft>
                    <a:spcPts val="0"/>
                  </a:spcAft>
                  <a:defRPr/>
                </a:pPr>
                <a:endParaRPr lang="th-TH" sz="900" dirty="0">
                  <a:latin typeface="+mn-lt"/>
                  <a:ea typeface="+mn-ea"/>
                </a:endParaRPr>
              </a:p>
            </p:txBody>
          </p:sp>
          <p:sp>
            <p:nvSpPr>
              <p:cNvPr id="19" name="Freeform 12">
                <a:extLst>
                  <a:ext uri="{FF2B5EF4-FFF2-40B4-BE49-F238E27FC236}"/>
                </a:extLst>
              </p:cNvPr>
              <p:cNvSpPr>
                <a:spLocks/>
              </p:cNvSpPr>
              <p:nvPr/>
            </p:nvSpPr>
            <p:spPr bwMode="auto">
              <a:xfrm>
                <a:off x="891579" y="5584580"/>
                <a:ext cx="2956898" cy="4986202"/>
              </a:xfrm>
              <a:custGeom>
                <a:avLst/>
                <a:gdLst>
                  <a:gd name="T0" fmla="*/ 0 w 1863"/>
                  <a:gd name="T1" fmla="*/ 906 h 3140"/>
                  <a:gd name="T2" fmla="*/ 1850 w 1863"/>
                  <a:gd name="T3" fmla="*/ 0 h 3140"/>
                  <a:gd name="T4" fmla="*/ 1863 w 1863"/>
                  <a:gd name="T5" fmla="*/ 0 h 3140"/>
                  <a:gd name="T6" fmla="*/ 1863 w 1863"/>
                  <a:gd name="T7" fmla="*/ 2030 h 3140"/>
                  <a:gd name="T8" fmla="*/ 0 w 1863"/>
                  <a:gd name="T9" fmla="*/ 3140 h 3140"/>
                  <a:gd name="T10" fmla="*/ 0 w 1863"/>
                  <a:gd name="T11" fmla="*/ 906 h 3140"/>
                </a:gdLst>
                <a:ahLst/>
                <a:cxnLst>
                  <a:cxn ang="0">
                    <a:pos x="T0" y="T1"/>
                  </a:cxn>
                  <a:cxn ang="0">
                    <a:pos x="T2" y="T3"/>
                  </a:cxn>
                  <a:cxn ang="0">
                    <a:pos x="T4" y="T5"/>
                  </a:cxn>
                  <a:cxn ang="0">
                    <a:pos x="T6" y="T7"/>
                  </a:cxn>
                  <a:cxn ang="0">
                    <a:pos x="T8" y="T9"/>
                  </a:cxn>
                  <a:cxn ang="0">
                    <a:pos x="T10" y="T11"/>
                  </a:cxn>
                </a:cxnLst>
                <a:rect l="0" t="0" r="r" b="b"/>
                <a:pathLst>
                  <a:path w="1863" h="3140">
                    <a:moveTo>
                      <a:pt x="0" y="906"/>
                    </a:moveTo>
                    <a:lnTo>
                      <a:pt x="1850" y="0"/>
                    </a:lnTo>
                    <a:lnTo>
                      <a:pt x="1863" y="0"/>
                    </a:lnTo>
                    <a:lnTo>
                      <a:pt x="1863" y="2030"/>
                    </a:lnTo>
                    <a:lnTo>
                      <a:pt x="0" y="3140"/>
                    </a:lnTo>
                    <a:lnTo>
                      <a:pt x="0" y="906"/>
                    </a:lnTo>
                    <a:close/>
                  </a:path>
                </a:pathLst>
              </a:custGeom>
              <a:solidFill>
                <a:schemeClr val="accent4"/>
              </a:solidFill>
              <a:ln>
                <a:noFill/>
              </a:ln>
            </p:spPr>
            <p:txBody>
              <a:bodyPr lIns="45720" tIns="22860" rIns="45720" bIns="22860"/>
              <a:lstStyle/>
              <a:p>
                <a:pPr fontAlgn="auto">
                  <a:spcBef>
                    <a:spcPts val="0"/>
                  </a:spcBef>
                  <a:spcAft>
                    <a:spcPts val="0"/>
                  </a:spcAft>
                  <a:defRPr/>
                </a:pPr>
                <a:endParaRPr lang="th-TH" sz="900">
                  <a:latin typeface="+mn-lt"/>
                  <a:ea typeface="+mn-ea"/>
                </a:endParaRPr>
              </a:p>
            </p:txBody>
          </p:sp>
          <p:sp>
            <p:nvSpPr>
              <p:cNvPr id="20" name="Freeform 13">
                <a:extLst>
                  <a:ext uri="{FF2B5EF4-FFF2-40B4-BE49-F238E27FC236}"/>
                </a:extLst>
              </p:cNvPr>
              <p:cNvSpPr>
                <a:spLocks/>
              </p:cNvSpPr>
              <p:nvPr/>
            </p:nvSpPr>
            <p:spPr bwMode="auto">
              <a:xfrm>
                <a:off x="-2086609" y="5441890"/>
                <a:ext cx="2978189" cy="5128891"/>
              </a:xfrm>
              <a:custGeom>
                <a:avLst/>
                <a:gdLst>
                  <a:gd name="T0" fmla="*/ 1876 w 1876"/>
                  <a:gd name="T1" fmla="*/ 995 h 3229"/>
                  <a:gd name="T2" fmla="*/ 1876 w 1876"/>
                  <a:gd name="T3" fmla="*/ 3229 h 3229"/>
                  <a:gd name="T4" fmla="*/ 0 w 1876"/>
                  <a:gd name="T5" fmla="*/ 2119 h 3229"/>
                  <a:gd name="T6" fmla="*/ 0 w 1876"/>
                  <a:gd name="T7" fmla="*/ 0 h 3229"/>
                  <a:gd name="T8" fmla="*/ 0 w 1876"/>
                  <a:gd name="T9" fmla="*/ 0 h 3229"/>
                  <a:gd name="T10" fmla="*/ 1876 w 1876"/>
                  <a:gd name="T11" fmla="*/ 995 h 3229"/>
                </a:gdLst>
                <a:ahLst/>
                <a:cxnLst>
                  <a:cxn ang="0">
                    <a:pos x="T0" y="T1"/>
                  </a:cxn>
                  <a:cxn ang="0">
                    <a:pos x="T2" y="T3"/>
                  </a:cxn>
                  <a:cxn ang="0">
                    <a:pos x="T4" y="T5"/>
                  </a:cxn>
                  <a:cxn ang="0">
                    <a:pos x="T6" y="T7"/>
                  </a:cxn>
                  <a:cxn ang="0">
                    <a:pos x="T8" y="T9"/>
                  </a:cxn>
                  <a:cxn ang="0">
                    <a:pos x="T10" y="T11"/>
                  </a:cxn>
                </a:cxnLst>
                <a:rect l="0" t="0" r="r" b="b"/>
                <a:pathLst>
                  <a:path w="1876" h="3229">
                    <a:moveTo>
                      <a:pt x="1876" y="995"/>
                    </a:moveTo>
                    <a:lnTo>
                      <a:pt x="1876" y="3229"/>
                    </a:lnTo>
                    <a:lnTo>
                      <a:pt x="0" y="2119"/>
                    </a:lnTo>
                    <a:lnTo>
                      <a:pt x="0" y="0"/>
                    </a:lnTo>
                    <a:lnTo>
                      <a:pt x="0" y="0"/>
                    </a:lnTo>
                    <a:lnTo>
                      <a:pt x="1876" y="995"/>
                    </a:lnTo>
                    <a:close/>
                  </a:path>
                </a:pathLst>
              </a:custGeom>
              <a:solidFill>
                <a:schemeClr val="accent4">
                  <a:lumMod val="75000"/>
                </a:schemeClr>
              </a:solidFill>
              <a:ln>
                <a:noFill/>
              </a:ln>
            </p:spPr>
            <p:txBody>
              <a:bodyPr lIns="45720" tIns="22860" rIns="45720" bIns="22860"/>
              <a:lstStyle/>
              <a:p>
                <a:pPr fontAlgn="auto">
                  <a:spcBef>
                    <a:spcPts val="0"/>
                  </a:spcBef>
                  <a:spcAft>
                    <a:spcPts val="0"/>
                  </a:spcAft>
                  <a:defRPr/>
                </a:pPr>
                <a:endParaRPr lang="th-TH" sz="900">
                  <a:latin typeface="+mn-lt"/>
                  <a:ea typeface="+mn-ea"/>
                </a:endParaRPr>
              </a:p>
            </p:txBody>
          </p:sp>
        </p:grpSp>
        <p:grpSp>
          <p:nvGrpSpPr>
            <p:cNvPr id="21516" name="กลุ่ม 14"/>
            <p:cNvGrpSpPr>
              <a:grpSpLocks/>
            </p:cNvGrpSpPr>
            <p:nvPr/>
          </p:nvGrpSpPr>
          <p:grpSpPr bwMode="auto">
            <a:xfrm>
              <a:off x="997671" y="4144239"/>
              <a:ext cx="2008497" cy="2159443"/>
              <a:chOff x="4459287" y="4255384"/>
              <a:chExt cx="5935662" cy="6381751"/>
            </a:xfrm>
          </p:grpSpPr>
          <p:sp>
            <p:nvSpPr>
              <p:cNvPr id="27" name="Freeform 11">
                <a:extLst>
                  <a:ext uri="{FF2B5EF4-FFF2-40B4-BE49-F238E27FC236}"/>
                </a:extLst>
              </p:cNvPr>
              <p:cNvSpPr>
                <a:spLocks/>
              </p:cNvSpPr>
              <p:nvPr/>
            </p:nvSpPr>
            <p:spPr bwMode="auto">
              <a:xfrm>
                <a:off x="4459287" y="4255749"/>
                <a:ext cx="5913795" cy="2837932"/>
              </a:xfrm>
              <a:custGeom>
                <a:avLst/>
                <a:gdLst>
                  <a:gd name="T0" fmla="*/ 3726 w 3726"/>
                  <a:gd name="T1" fmla="*/ 880 h 1786"/>
                  <a:gd name="T2" fmla="*/ 1876 w 3726"/>
                  <a:gd name="T3" fmla="*/ 1786 h 1786"/>
                  <a:gd name="T4" fmla="*/ 0 w 3726"/>
                  <a:gd name="T5" fmla="*/ 791 h 1786"/>
                  <a:gd name="T6" fmla="*/ 1876 w 3726"/>
                  <a:gd name="T7" fmla="*/ 0 h 1786"/>
                  <a:gd name="T8" fmla="*/ 3726 w 3726"/>
                  <a:gd name="T9" fmla="*/ 880 h 1786"/>
                </a:gdLst>
                <a:ahLst/>
                <a:cxnLst>
                  <a:cxn ang="0">
                    <a:pos x="T0" y="T1"/>
                  </a:cxn>
                  <a:cxn ang="0">
                    <a:pos x="T2" y="T3"/>
                  </a:cxn>
                  <a:cxn ang="0">
                    <a:pos x="T4" y="T5"/>
                  </a:cxn>
                  <a:cxn ang="0">
                    <a:pos x="T6" y="T7"/>
                  </a:cxn>
                  <a:cxn ang="0">
                    <a:pos x="T8" y="T9"/>
                  </a:cxn>
                </a:cxnLst>
                <a:rect l="0" t="0" r="r" b="b"/>
                <a:pathLst>
                  <a:path w="3726" h="1786">
                    <a:moveTo>
                      <a:pt x="3726" y="880"/>
                    </a:moveTo>
                    <a:lnTo>
                      <a:pt x="1876" y="1786"/>
                    </a:lnTo>
                    <a:lnTo>
                      <a:pt x="0" y="791"/>
                    </a:lnTo>
                    <a:lnTo>
                      <a:pt x="1876" y="0"/>
                    </a:lnTo>
                    <a:lnTo>
                      <a:pt x="3726" y="880"/>
                    </a:lnTo>
                    <a:close/>
                  </a:path>
                </a:pathLst>
              </a:custGeom>
              <a:solidFill>
                <a:schemeClr val="accent5">
                  <a:lumMod val="60000"/>
                  <a:lumOff val="40000"/>
                </a:schemeClr>
              </a:solidFill>
              <a:ln>
                <a:noFill/>
              </a:ln>
            </p:spPr>
            <p:txBody>
              <a:bodyPr lIns="45720" tIns="22860" rIns="45720" bIns="22860"/>
              <a:lstStyle/>
              <a:p>
                <a:pPr fontAlgn="auto">
                  <a:spcBef>
                    <a:spcPts val="0"/>
                  </a:spcBef>
                  <a:spcAft>
                    <a:spcPts val="0"/>
                  </a:spcAft>
                  <a:defRPr/>
                </a:pPr>
                <a:endParaRPr lang="th-TH" sz="900" dirty="0">
                  <a:latin typeface="+mn-lt"/>
                  <a:ea typeface="+mn-ea"/>
                </a:endParaRPr>
              </a:p>
            </p:txBody>
          </p:sp>
          <p:sp>
            <p:nvSpPr>
              <p:cNvPr id="28" name="Freeform 12">
                <a:extLst>
                  <a:ext uri="{FF2B5EF4-FFF2-40B4-BE49-F238E27FC236}"/>
                </a:extLst>
              </p:cNvPr>
              <p:cNvSpPr>
                <a:spLocks/>
              </p:cNvSpPr>
              <p:nvPr/>
            </p:nvSpPr>
            <p:spPr bwMode="auto">
              <a:xfrm>
                <a:off x="7437476" y="5650933"/>
                <a:ext cx="2956898" cy="4986202"/>
              </a:xfrm>
              <a:custGeom>
                <a:avLst/>
                <a:gdLst>
                  <a:gd name="T0" fmla="*/ 0 w 1863"/>
                  <a:gd name="T1" fmla="*/ 906 h 3140"/>
                  <a:gd name="T2" fmla="*/ 1850 w 1863"/>
                  <a:gd name="T3" fmla="*/ 0 h 3140"/>
                  <a:gd name="T4" fmla="*/ 1863 w 1863"/>
                  <a:gd name="T5" fmla="*/ 0 h 3140"/>
                  <a:gd name="T6" fmla="*/ 1863 w 1863"/>
                  <a:gd name="T7" fmla="*/ 2030 h 3140"/>
                  <a:gd name="T8" fmla="*/ 0 w 1863"/>
                  <a:gd name="T9" fmla="*/ 3140 h 3140"/>
                  <a:gd name="T10" fmla="*/ 0 w 1863"/>
                  <a:gd name="T11" fmla="*/ 906 h 3140"/>
                </a:gdLst>
                <a:ahLst/>
                <a:cxnLst>
                  <a:cxn ang="0">
                    <a:pos x="T0" y="T1"/>
                  </a:cxn>
                  <a:cxn ang="0">
                    <a:pos x="T2" y="T3"/>
                  </a:cxn>
                  <a:cxn ang="0">
                    <a:pos x="T4" y="T5"/>
                  </a:cxn>
                  <a:cxn ang="0">
                    <a:pos x="T6" y="T7"/>
                  </a:cxn>
                  <a:cxn ang="0">
                    <a:pos x="T8" y="T9"/>
                  </a:cxn>
                  <a:cxn ang="0">
                    <a:pos x="T10" y="T11"/>
                  </a:cxn>
                </a:cxnLst>
                <a:rect l="0" t="0" r="r" b="b"/>
                <a:pathLst>
                  <a:path w="1863" h="3140">
                    <a:moveTo>
                      <a:pt x="0" y="906"/>
                    </a:moveTo>
                    <a:lnTo>
                      <a:pt x="1850" y="0"/>
                    </a:lnTo>
                    <a:lnTo>
                      <a:pt x="1863" y="0"/>
                    </a:lnTo>
                    <a:lnTo>
                      <a:pt x="1863" y="2030"/>
                    </a:lnTo>
                    <a:lnTo>
                      <a:pt x="0" y="3140"/>
                    </a:lnTo>
                    <a:lnTo>
                      <a:pt x="0" y="906"/>
                    </a:lnTo>
                    <a:close/>
                  </a:path>
                </a:pathLst>
              </a:custGeom>
              <a:solidFill>
                <a:schemeClr val="accent5"/>
              </a:solidFill>
              <a:ln>
                <a:noFill/>
              </a:ln>
            </p:spPr>
            <p:txBody>
              <a:bodyPr lIns="45720" tIns="22860" rIns="45720" bIns="22860"/>
              <a:lstStyle/>
              <a:p>
                <a:pPr fontAlgn="auto">
                  <a:spcBef>
                    <a:spcPts val="0"/>
                  </a:spcBef>
                  <a:spcAft>
                    <a:spcPts val="0"/>
                  </a:spcAft>
                  <a:defRPr/>
                </a:pPr>
                <a:endParaRPr lang="th-TH" sz="900">
                  <a:latin typeface="+mn-lt"/>
                  <a:ea typeface="+mn-ea"/>
                </a:endParaRPr>
              </a:p>
            </p:txBody>
          </p:sp>
          <p:sp>
            <p:nvSpPr>
              <p:cNvPr id="29" name="Freeform 13">
                <a:extLst>
                  <a:ext uri="{FF2B5EF4-FFF2-40B4-BE49-F238E27FC236}"/>
                </a:extLst>
              </p:cNvPr>
              <p:cNvSpPr>
                <a:spLocks/>
              </p:cNvSpPr>
              <p:nvPr/>
            </p:nvSpPr>
            <p:spPr bwMode="auto">
              <a:xfrm>
                <a:off x="4459287" y="5508244"/>
                <a:ext cx="2978189" cy="5128891"/>
              </a:xfrm>
              <a:custGeom>
                <a:avLst/>
                <a:gdLst>
                  <a:gd name="T0" fmla="*/ 1876 w 1876"/>
                  <a:gd name="T1" fmla="*/ 995 h 3229"/>
                  <a:gd name="T2" fmla="*/ 1876 w 1876"/>
                  <a:gd name="T3" fmla="*/ 3229 h 3229"/>
                  <a:gd name="T4" fmla="*/ 0 w 1876"/>
                  <a:gd name="T5" fmla="*/ 2119 h 3229"/>
                  <a:gd name="T6" fmla="*/ 0 w 1876"/>
                  <a:gd name="T7" fmla="*/ 0 h 3229"/>
                  <a:gd name="T8" fmla="*/ 0 w 1876"/>
                  <a:gd name="T9" fmla="*/ 0 h 3229"/>
                  <a:gd name="T10" fmla="*/ 1876 w 1876"/>
                  <a:gd name="T11" fmla="*/ 995 h 3229"/>
                </a:gdLst>
                <a:ahLst/>
                <a:cxnLst>
                  <a:cxn ang="0">
                    <a:pos x="T0" y="T1"/>
                  </a:cxn>
                  <a:cxn ang="0">
                    <a:pos x="T2" y="T3"/>
                  </a:cxn>
                  <a:cxn ang="0">
                    <a:pos x="T4" y="T5"/>
                  </a:cxn>
                  <a:cxn ang="0">
                    <a:pos x="T6" y="T7"/>
                  </a:cxn>
                  <a:cxn ang="0">
                    <a:pos x="T8" y="T9"/>
                  </a:cxn>
                  <a:cxn ang="0">
                    <a:pos x="T10" y="T11"/>
                  </a:cxn>
                </a:cxnLst>
                <a:rect l="0" t="0" r="r" b="b"/>
                <a:pathLst>
                  <a:path w="1876" h="3229">
                    <a:moveTo>
                      <a:pt x="1876" y="995"/>
                    </a:moveTo>
                    <a:lnTo>
                      <a:pt x="1876" y="3229"/>
                    </a:lnTo>
                    <a:lnTo>
                      <a:pt x="0" y="2119"/>
                    </a:lnTo>
                    <a:lnTo>
                      <a:pt x="0" y="0"/>
                    </a:lnTo>
                    <a:lnTo>
                      <a:pt x="0" y="0"/>
                    </a:lnTo>
                    <a:lnTo>
                      <a:pt x="1876" y="995"/>
                    </a:lnTo>
                    <a:close/>
                  </a:path>
                </a:pathLst>
              </a:custGeom>
              <a:solidFill>
                <a:schemeClr val="accent5">
                  <a:lumMod val="75000"/>
                </a:schemeClr>
              </a:solidFill>
              <a:ln>
                <a:noFill/>
              </a:ln>
            </p:spPr>
            <p:txBody>
              <a:bodyPr lIns="45720" tIns="22860" rIns="45720" bIns="22860"/>
              <a:lstStyle/>
              <a:p>
                <a:pPr fontAlgn="auto">
                  <a:spcBef>
                    <a:spcPts val="0"/>
                  </a:spcBef>
                  <a:spcAft>
                    <a:spcPts val="0"/>
                  </a:spcAft>
                  <a:defRPr/>
                </a:pPr>
                <a:endParaRPr lang="th-TH" sz="900">
                  <a:latin typeface="+mn-lt"/>
                  <a:ea typeface="+mn-ea"/>
                </a:endParaRPr>
              </a:p>
            </p:txBody>
          </p:sp>
        </p:grpSp>
      </p:grpSp>
      <p:sp>
        <p:nvSpPr>
          <p:cNvPr id="2" name="文本框 1">
            <a:extLst>
              <a:ext uri="{FF2B5EF4-FFF2-40B4-BE49-F238E27FC236}"/>
            </a:extLst>
          </p:cNvPr>
          <p:cNvSpPr txBox="1"/>
          <p:nvPr/>
        </p:nvSpPr>
        <p:spPr>
          <a:xfrm>
            <a:off x="3983038" y="2809875"/>
            <a:ext cx="2032000" cy="460375"/>
          </a:xfrm>
          <a:prstGeom prst="rect">
            <a:avLst/>
          </a:prstGeom>
          <a:noFill/>
          <a:effectLst>
            <a:outerShdw blurRad="50800" dist="38100" dir="2700000" algn="tl" rotWithShape="0">
              <a:prstClr val="black">
                <a:alpha val="40000"/>
              </a:prstClr>
            </a:outerShdw>
          </a:effectLst>
        </p:spPr>
        <p:txBody>
          <a:bodyPr wrap="none">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从空想到科学</a:t>
            </a:r>
          </a:p>
        </p:txBody>
      </p:sp>
      <p:sp>
        <p:nvSpPr>
          <p:cNvPr id="4" name="文本框 3">
            <a:extLst>
              <a:ext uri="{FF2B5EF4-FFF2-40B4-BE49-F238E27FC236}"/>
            </a:extLst>
          </p:cNvPr>
          <p:cNvSpPr txBox="1"/>
          <p:nvPr/>
        </p:nvSpPr>
        <p:spPr>
          <a:xfrm>
            <a:off x="5829300" y="2106613"/>
            <a:ext cx="2032000" cy="461962"/>
          </a:xfrm>
          <a:prstGeom prst="rect">
            <a:avLst/>
          </a:prstGeom>
          <a:noFill/>
          <a:effectLst>
            <a:outerShdw blurRad="50800" dist="38100" dir="2700000" algn="tl" rotWithShape="0">
              <a:prstClr val="black">
                <a:alpha val="40000"/>
              </a:prstClr>
            </a:outerShdw>
          </a:effectLst>
        </p:spPr>
        <p:txBody>
          <a:bodyPr wrap="none">
            <a:spAutoFit/>
          </a:bodyPr>
          <a:lstStyle/>
          <a:p>
            <a:pP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从理论到实践</a:t>
            </a:r>
          </a:p>
        </p:txBody>
      </p:sp>
      <p:sp>
        <p:nvSpPr>
          <p:cNvPr id="5" name="文本框 4">
            <a:extLst>
              <a:ext uri="{FF2B5EF4-FFF2-40B4-BE49-F238E27FC236}"/>
            </a:extLst>
          </p:cNvPr>
          <p:cNvSpPr txBox="1"/>
          <p:nvPr/>
        </p:nvSpPr>
        <p:spPr>
          <a:xfrm>
            <a:off x="7564438" y="1162050"/>
            <a:ext cx="2032000" cy="831850"/>
          </a:xfrm>
          <a:prstGeom prst="rect">
            <a:avLst/>
          </a:prstGeom>
          <a:noFill/>
          <a:effectLst>
            <a:outerShdw blurRad="50800" dist="38100" dir="2700000" algn="tl" rotWithShape="0">
              <a:prstClr val="black">
                <a:alpha val="40000"/>
              </a:prstClr>
            </a:outerShdw>
          </a:effectLst>
        </p:spPr>
        <p:txBody>
          <a:bodyPr wrap="none">
            <a:spAutoFit/>
          </a:bodyPr>
          <a:lstStyle/>
          <a:p>
            <a:pPr algn="ct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从一国实践到</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多国发展</a:t>
            </a:r>
          </a:p>
        </p:txBody>
      </p:sp>
      <p:sp>
        <p:nvSpPr>
          <p:cNvPr id="35" name="文本框 34">
            <a:extLst>
              <a:ext uri="{FF2B5EF4-FFF2-40B4-BE49-F238E27FC236}"/>
            </a:extLst>
          </p:cNvPr>
          <p:cNvSpPr txBox="1"/>
          <p:nvPr/>
        </p:nvSpPr>
        <p:spPr>
          <a:xfrm>
            <a:off x="1811338" y="968375"/>
            <a:ext cx="554037" cy="3198813"/>
          </a:xfrm>
          <a:prstGeom prst="rect">
            <a:avLst/>
          </a:prstGeom>
          <a:noFill/>
        </p:spPr>
        <p:txBody>
          <a:bodyPr vert="eaVert" wrap="none">
            <a:spAutoFit/>
          </a:bodyPr>
          <a:lstStyle/>
          <a:p>
            <a:pPr fontAlgn="auto">
              <a:spcBef>
                <a:spcPts val="0"/>
              </a:spcBef>
              <a:spcAft>
                <a:spcPts val="0"/>
              </a:spcAft>
              <a:defRPr/>
            </a:pPr>
            <a:r>
              <a:rPr lang="zh-CN" altLang="en-US" sz="2400" b="1" spc="300" dirty="0">
                <a:solidFill>
                  <a:srgbClr val="C00000"/>
                </a:solidFill>
                <a:latin typeface="微软雅黑" panose="020B0503020204020204" pitchFamily="34" charset="-122"/>
                <a:ea typeface="微软雅黑" panose="020B0503020204020204" pitchFamily="34" charset="-122"/>
              </a:rPr>
              <a:t>世界社会主义</a:t>
            </a:r>
            <a:r>
              <a:rPr lang="en-US" altLang="zh-CN" sz="2400" b="1" spc="300" dirty="0">
                <a:solidFill>
                  <a:srgbClr val="C00000"/>
                </a:solidFill>
                <a:latin typeface="微软雅黑" panose="020B0503020204020204" pitchFamily="34" charset="-122"/>
                <a:ea typeface="微软雅黑" panose="020B0503020204020204" pitchFamily="34" charset="-122"/>
              </a:rPr>
              <a:t>500</a:t>
            </a:r>
            <a:r>
              <a:rPr lang="zh-CN" altLang="en-US" sz="2400" b="1" spc="300" dirty="0">
                <a:solidFill>
                  <a:srgbClr val="C00000"/>
                </a:solidFill>
                <a:latin typeface="微软雅黑" panose="020B0503020204020204" pitchFamily="34" charset="-122"/>
                <a:ea typeface="微软雅黑" panose="020B0503020204020204" pitchFamily="34" charset="-122"/>
              </a:rPr>
              <a:t>年</a:t>
            </a:r>
          </a:p>
        </p:txBody>
      </p:sp>
      <p:cxnSp>
        <p:nvCxnSpPr>
          <p:cNvPr id="37" name="直接箭头连接符 36">
            <a:extLst>
              <a:ext uri="{FF2B5EF4-FFF2-40B4-BE49-F238E27FC236}"/>
            </a:extLst>
          </p:cNvPr>
          <p:cNvCxnSpPr>
            <a:cxnSpLocks/>
          </p:cNvCxnSpPr>
          <p:nvPr/>
        </p:nvCxnSpPr>
        <p:spPr>
          <a:xfrm>
            <a:off x="1311275" y="4419600"/>
            <a:ext cx="9779000" cy="0"/>
          </a:xfrm>
          <a:prstGeom prst="straightConnector1">
            <a:avLst/>
          </a:prstGeom>
          <a:ln>
            <a:solidFill>
              <a:schemeClr val="bg1">
                <a:lumMod val="50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1" name="等腰三角形 40">
            <a:extLst>
              <a:ext uri="{FF2B5EF4-FFF2-40B4-BE49-F238E27FC236}"/>
            </a:extLst>
          </p:cNvPr>
          <p:cNvSpPr/>
          <p:nvPr/>
        </p:nvSpPr>
        <p:spPr>
          <a:xfrm rot="5400000">
            <a:off x="2524126" y="3319462"/>
            <a:ext cx="254000" cy="21907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C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500"/>
                                        <p:tgtEl>
                                          <p:spTgt spid="41"/>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nodeType="afterGroup">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nodeType="afterGroup">
                            <p:stCondLst>
                              <p:cond delay="3000"/>
                            </p:stCondLst>
                            <p:childTnLst>
                              <p:par>
                                <p:cTn id="29" presetID="16" presetClass="entr" presetSubtype="37"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arn(outVertical)">
                                      <p:cBhvr>
                                        <p:cTn id="31" dur="500"/>
                                        <p:tgtEl>
                                          <p:spTgt spid="37"/>
                                        </p:tgtEl>
                                      </p:cBhvr>
                                    </p:animEffect>
                                  </p:childTnLst>
                                </p:cTn>
                              </p:par>
                            </p:childTnLst>
                          </p:cTn>
                        </p:par>
                        <p:par>
                          <p:cTn id="32" fill="hold" nodeType="afterGroup">
                            <p:stCondLst>
                              <p:cond delay="350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4" grpId="0"/>
      <p:bldP spid="5" grpId="0"/>
      <p:bldP spid="35" grpId="0"/>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extLst>
          </p:cNvPr>
          <p:cNvSpPr/>
          <p:nvPr/>
        </p:nvSpPr>
        <p:spPr>
          <a:xfrm>
            <a:off x="3227388" y="2749550"/>
            <a:ext cx="6469062" cy="2951163"/>
          </a:xfrm>
          <a:prstGeom prst="rect">
            <a:avLst/>
          </a:prstGeom>
        </p:spPr>
        <p:txBody>
          <a:bodyPr>
            <a:spAutoFit/>
          </a:bodyPr>
          <a:lstStyle/>
          <a:p>
            <a:pPr fontAlgn="auto">
              <a:lnSpc>
                <a:spcPts val="5200"/>
              </a:lnSpc>
              <a:spcBef>
                <a:spcPts val="0"/>
              </a:spcBef>
              <a:spcAft>
                <a:spcPts val="0"/>
              </a:spcAft>
              <a:defRPr/>
            </a:pPr>
            <a:r>
              <a:rPr lang="zh-CN" altLang="en-US" sz="3600" b="1"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人们正在见证：</a:t>
            </a:r>
            <a:endParaRPr lang="en-US" altLang="zh-CN" sz="3600" b="1"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marL="342900" indent="-342900" fontAlgn="auto">
              <a:lnSpc>
                <a:spcPts val="5200"/>
              </a:lnSpc>
              <a:spcBef>
                <a:spcPts val="1800"/>
              </a:spcBef>
              <a:spcAft>
                <a:spcPts val="0"/>
              </a:spcAft>
              <a:buSzPct val="60000"/>
              <a:buFont typeface="Wingdings" panose="05000000000000000000" pitchFamily="2" charset="2"/>
              <a:buChar char="u"/>
              <a:defRPr/>
            </a:pPr>
            <a:r>
              <a:rPr lang="zh-CN" altLang="en-US" sz="3600" b="1" dirty="0">
                <a:solidFill>
                  <a:srgbClr val="C00000"/>
                </a:solidFill>
                <a:latin typeface="华文新魏" panose="02010800040101010101" pitchFamily="2" charset="-122"/>
                <a:ea typeface="华文新魏" panose="02010800040101010101" pitchFamily="2" charset="-122"/>
                <a:cs typeface="微软雅黑" panose="020B0503020204020204" pitchFamily="34" charset="-122"/>
              </a:rPr>
              <a:t>“历史终结论”的终结</a:t>
            </a:r>
            <a:endParaRPr lang="en-US" altLang="zh-CN" sz="3600" b="1" dirty="0">
              <a:solidFill>
                <a:srgbClr val="C00000"/>
              </a:solidFill>
              <a:latin typeface="华文新魏" panose="02010800040101010101" pitchFamily="2" charset="-122"/>
              <a:ea typeface="华文新魏" panose="02010800040101010101" pitchFamily="2" charset="-122"/>
              <a:cs typeface="微软雅黑" panose="020B0503020204020204" pitchFamily="34" charset="-122"/>
            </a:endParaRPr>
          </a:p>
          <a:p>
            <a:pPr marL="342900" indent="-342900" fontAlgn="auto">
              <a:lnSpc>
                <a:spcPts val="5200"/>
              </a:lnSpc>
              <a:spcBef>
                <a:spcPts val="0"/>
              </a:spcBef>
              <a:spcAft>
                <a:spcPts val="0"/>
              </a:spcAft>
              <a:buSzPct val="60000"/>
              <a:buFont typeface="Wingdings" panose="05000000000000000000" pitchFamily="2" charset="2"/>
              <a:buChar char="u"/>
              <a:defRPr/>
            </a:pPr>
            <a:r>
              <a:rPr lang="zh-CN" altLang="en-US" sz="3600" b="1" dirty="0">
                <a:solidFill>
                  <a:srgbClr val="C00000"/>
                </a:solidFill>
                <a:latin typeface="华文新魏" panose="02010800040101010101" pitchFamily="2" charset="-122"/>
                <a:ea typeface="华文新魏" panose="02010800040101010101" pitchFamily="2" charset="-122"/>
                <a:cs typeface="微软雅黑" panose="020B0503020204020204" pitchFamily="34" charset="-122"/>
              </a:rPr>
              <a:t>“中国崩溃论”的崩溃</a:t>
            </a:r>
            <a:endParaRPr lang="en-US" altLang="zh-CN" sz="3600" b="1" dirty="0">
              <a:solidFill>
                <a:srgbClr val="C00000"/>
              </a:solidFill>
              <a:latin typeface="华文新魏" panose="02010800040101010101" pitchFamily="2" charset="-122"/>
              <a:ea typeface="华文新魏" panose="02010800040101010101" pitchFamily="2" charset="-122"/>
              <a:cs typeface="微软雅黑" panose="020B0503020204020204" pitchFamily="34" charset="-122"/>
            </a:endParaRPr>
          </a:p>
          <a:p>
            <a:pPr marL="342900" indent="-342900" fontAlgn="auto">
              <a:lnSpc>
                <a:spcPts val="5200"/>
              </a:lnSpc>
              <a:spcBef>
                <a:spcPts val="0"/>
              </a:spcBef>
              <a:spcAft>
                <a:spcPts val="0"/>
              </a:spcAft>
              <a:buSzPct val="60000"/>
              <a:buFont typeface="Wingdings" panose="05000000000000000000" pitchFamily="2" charset="2"/>
              <a:buChar char="u"/>
              <a:defRPr/>
            </a:pPr>
            <a:r>
              <a:rPr lang="zh-CN" altLang="en-US" sz="3600" b="1" dirty="0">
                <a:solidFill>
                  <a:srgbClr val="C00000"/>
                </a:solidFill>
                <a:latin typeface="华文新魏" panose="02010800040101010101" pitchFamily="2" charset="-122"/>
                <a:ea typeface="华文新魏" panose="02010800040101010101" pitchFamily="2" charset="-122"/>
                <a:cs typeface="微软雅黑" panose="020B0503020204020204" pitchFamily="34" charset="-122"/>
              </a:rPr>
              <a:t>“社会主义失败论”的失败</a:t>
            </a:r>
            <a:endParaRPr lang="en-US" altLang="zh-CN" sz="3600" b="1" dirty="0">
              <a:solidFill>
                <a:srgbClr val="C00000"/>
              </a:solidFill>
              <a:latin typeface="华文新魏" panose="02010800040101010101" pitchFamily="2" charset="-122"/>
              <a:ea typeface="华文新魏" panose="02010800040101010101" pitchFamily="2" charset="-122"/>
              <a:cs typeface="微软雅黑" panose="020B0503020204020204" pitchFamily="34" charset="-122"/>
            </a:endParaRPr>
          </a:p>
        </p:txBody>
      </p:sp>
      <p:sp>
        <p:nvSpPr>
          <p:cNvPr id="16" name="矩形 15"/>
          <p:cNvSpPr/>
          <p:nvPr/>
        </p:nvSpPr>
        <p:spPr>
          <a:xfrm>
            <a:off x="1781175" y="930275"/>
            <a:ext cx="8886825" cy="1135063"/>
          </a:xfrm>
          <a:prstGeom prst="rect">
            <a:avLst/>
          </a:prstGeom>
        </p:spPr>
        <p:txBody>
          <a:bodyPr>
            <a:spAutoFit/>
          </a:bodyPr>
          <a:lstStyle/>
          <a:p>
            <a:pPr indent="457200" algn="just" fontAlgn="auto">
              <a:lnSpc>
                <a:spcPct val="150000"/>
              </a:lnSpc>
              <a:spcBef>
                <a:spcPts val="0"/>
              </a:spcBef>
              <a:spcAft>
                <a:spcPts val="0"/>
              </a:spcAft>
              <a:defRPr/>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20多年过去了，中国不但在世界上</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举住了、举稳了</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社会主义</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旗帜</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，而且把科学社会主义推向了崭新阶段</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 name="直接箭头连接符 2">
            <a:extLst>
              <a:ext uri="{FF2B5EF4-FFF2-40B4-BE49-F238E27FC236}"/>
            </a:extLst>
          </p:cNvPr>
          <p:cNvCxnSpPr>
            <a:cxnSpLocks/>
          </p:cNvCxnSpPr>
          <p:nvPr/>
        </p:nvCxnSpPr>
        <p:spPr>
          <a:xfrm>
            <a:off x="1781175" y="2470150"/>
            <a:ext cx="8651875" cy="0"/>
          </a:xfrm>
          <a:prstGeom prst="straightConnector1">
            <a:avLst/>
          </a:prstGeom>
          <a:ln w="1905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nodeType="afterGroup">
                            <p:stCondLst>
                              <p:cond delay="185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nodeType="afterGroup">
                            <p:stCondLst>
                              <p:cond delay="23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01讲-15页视频">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5">
            <a:extLst>
              <a:ext uri="{FF2B5EF4-FFF2-40B4-BE49-F238E27FC236}"/>
            </a:extLst>
          </p:cNvPr>
          <p:cNvSpPr txBox="1"/>
          <p:nvPr/>
        </p:nvSpPr>
        <p:spPr>
          <a:xfrm>
            <a:off x="3230563" y="560388"/>
            <a:ext cx="5786437" cy="977900"/>
          </a:xfrm>
          <a:prstGeom prst="rect">
            <a:avLst/>
          </a:prstGeom>
          <a:noFill/>
          <a:ln>
            <a:noFill/>
          </a:ln>
        </p:spPr>
        <p:txBody>
          <a:bodyPr>
            <a:spAutoFit/>
          </a:bodyPr>
          <a:lstStyle>
            <a:defPPr>
              <a:defRPr lang="zh-CN"/>
            </a:defPPr>
            <a:lvl1pPr lvl="0" algn="ctr" fontAlgn="base">
              <a:lnSpc>
                <a:spcPct val="120000"/>
              </a:lnSpc>
              <a:spcBef>
                <a:spcPct val="0"/>
              </a:spcBef>
              <a:spcAft>
                <a:spcPct val="0"/>
              </a:spcAft>
              <a:defRPr sz="2400" b="1" kern="0" spc="120">
                <a:solidFill>
                  <a:schemeClr val="tx1">
                    <a:lumMod val="75000"/>
                    <a:lumOff val="25000"/>
                  </a:schemeClr>
                </a:solidFill>
                <a:latin typeface="微软雅黑" panose="020B0503020204020204" pitchFamily="34" charset="-122"/>
                <a:ea typeface="微软雅黑" panose="020B0503020204020204" pitchFamily="34" charset="-122"/>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defRPr>
            </a:lvl5pPr>
            <a:lvl6pPr>
              <a:defRPr>
                <a:solidFill>
                  <a:srgbClr val="000000"/>
                </a:solidFill>
                <a:latin typeface="Helvetica" panose="020B0604020202020204" pitchFamily="34" charset="0"/>
                <a:ea typeface="宋体" panose="02010600030101010101" pitchFamily="2" charset="-122"/>
              </a:defRPr>
            </a:lvl6pPr>
            <a:lvl7pPr>
              <a:defRPr>
                <a:solidFill>
                  <a:srgbClr val="000000"/>
                </a:solidFill>
                <a:latin typeface="Helvetica" panose="020B0604020202020204" pitchFamily="34" charset="0"/>
                <a:ea typeface="宋体" panose="02010600030101010101" pitchFamily="2" charset="-122"/>
              </a:defRPr>
            </a:lvl7pPr>
            <a:lvl8pPr>
              <a:defRPr>
                <a:solidFill>
                  <a:srgbClr val="000000"/>
                </a:solidFill>
                <a:latin typeface="Helvetica" panose="020B0604020202020204" pitchFamily="34" charset="0"/>
                <a:ea typeface="宋体" panose="02010600030101010101" pitchFamily="2" charset="-122"/>
              </a:defRPr>
            </a:lvl8pPr>
            <a:lvl9pPr>
              <a:defRPr>
                <a:solidFill>
                  <a:srgbClr val="000000"/>
                </a:solidFill>
                <a:latin typeface="Helvetica" panose="020B0604020202020204" pitchFamily="34" charset="0"/>
                <a:ea typeface="宋体" panose="02010600030101010101" pitchFamily="2" charset="-122"/>
              </a:defRPr>
            </a:lvl9pPr>
          </a:lstStyle>
          <a:p>
            <a:pPr algn="l">
              <a:defRPr/>
            </a:pPr>
            <a:r>
              <a:rPr lang="en-US" altLang="zh-CN" dirty="0">
                <a:solidFill>
                  <a:schemeClr val="tx1">
                    <a:lumMod val="85000"/>
                    <a:lumOff val="15000"/>
                  </a:schemeClr>
                </a:solidFill>
              </a:rPr>
              <a:t>3. </a:t>
            </a:r>
            <a:r>
              <a:rPr lang="zh-CN" altLang="en-US" dirty="0">
                <a:solidFill>
                  <a:srgbClr val="C00000"/>
                </a:solidFill>
              </a:rPr>
              <a:t>习近平新时代中国特色社会主义思想</a:t>
            </a:r>
            <a:endParaRPr lang="en-US" altLang="zh-CN" dirty="0">
              <a:solidFill>
                <a:srgbClr val="C00000"/>
              </a:solidFill>
            </a:endParaRPr>
          </a:p>
          <a:p>
            <a:pPr>
              <a:defRPr/>
            </a:pPr>
            <a:r>
              <a:rPr lang="zh-CN" altLang="en-US" dirty="0">
                <a:solidFill>
                  <a:schemeClr val="tx1">
                    <a:lumMod val="85000"/>
                    <a:lumOff val="15000"/>
                  </a:schemeClr>
                </a:solidFill>
              </a:rPr>
              <a:t>是在百年不遇的世界大变局中形成的</a:t>
            </a:r>
          </a:p>
        </p:txBody>
      </p:sp>
      <p:sp>
        <p:nvSpPr>
          <p:cNvPr id="40" name="矩形 39">
            <a:extLst>
              <a:ext uri="{FF2B5EF4-FFF2-40B4-BE49-F238E27FC236}"/>
            </a:extLst>
          </p:cNvPr>
          <p:cNvSpPr/>
          <p:nvPr/>
        </p:nvSpPr>
        <p:spPr>
          <a:xfrm>
            <a:off x="1679575" y="1778000"/>
            <a:ext cx="8723313" cy="1754188"/>
          </a:xfrm>
          <a:prstGeom prst="rect">
            <a:avLst/>
          </a:prstGeom>
        </p:spPr>
        <p:txBody>
          <a:bodyPr>
            <a:spAutoFit/>
          </a:bodyPr>
          <a:lstStyle/>
          <a:p>
            <a:pPr indent="457200" algn="just">
              <a:lnSpc>
                <a:spcPct val="150000"/>
              </a:lnSpc>
              <a:spcBef>
                <a:spcPts val="0"/>
              </a:spcBef>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  当今世界正处于大发展大变革大调整时期，世界多极化、经济全球化、社会信息化、文化多样化深入发展，全球治理体系和国际秩序变革加速推进，各国相互联系和依存日益加深。</a:t>
            </a:r>
          </a:p>
        </p:txBody>
      </p:sp>
      <p:grpSp>
        <p:nvGrpSpPr>
          <p:cNvPr id="9" name="组合 8">
            <a:extLst>
              <a:ext uri="{FF2B5EF4-FFF2-40B4-BE49-F238E27FC236}"/>
            </a:extLst>
          </p:cNvPr>
          <p:cNvGrpSpPr/>
          <p:nvPr/>
        </p:nvGrpSpPr>
        <p:grpSpPr bwMode="auto">
          <a:xfrm>
            <a:off x="1775924" y="4154365"/>
            <a:ext cx="3928685" cy="697553"/>
            <a:chOff x="2395102" y="1785061"/>
            <a:chExt cx="664228" cy="2640889"/>
          </a:xfrm>
          <a:effectLst>
            <a:outerShdw blurRad="50800" dist="38100" dir="2700000" algn="tl" rotWithShape="0">
              <a:prstClr val="black">
                <a:alpha val="40000"/>
              </a:prstClr>
            </a:outerShdw>
          </a:effectLst>
        </p:grpSpPr>
        <p:sp>
          <p:nvSpPr>
            <p:cNvPr id="10" name="剪去对角的矩形 9">
              <a:extLst>
                <a:ext uri="{FF2B5EF4-FFF2-40B4-BE49-F238E27FC236}"/>
              </a:extLst>
            </p:cNvPr>
            <p:cNvSpPr/>
            <p:nvPr/>
          </p:nvSpPr>
          <p:spPr>
            <a:xfrm>
              <a:off x="2395102" y="1785061"/>
              <a:ext cx="664228" cy="2640889"/>
            </a:xfrm>
            <a:prstGeom prst="snip2DiagRect">
              <a:avLst/>
            </a:prstGeom>
            <a:solidFill>
              <a:srgbClr val="53979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sz="2400">
                <a:solidFill>
                  <a:prstClr val="white"/>
                </a:solidFill>
                <a:latin typeface="Calibri"/>
                <a:ea typeface="宋体" panose="02010600030101010101" pitchFamily="2" charset="-122"/>
                <a:sym typeface="Helvetica" panose="020B0604020202020204" pitchFamily="34" charset="0"/>
              </a:endParaRPr>
            </a:p>
          </p:txBody>
        </p:sp>
        <p:sp>
          <p:nvSpPr>
            <p:cNvPr id="11" name="文本框 10">
              <a:extLst>
                <a:ext uri="{FF2B5EF4-FFF2-40B4-BE49-F238E27FC236}"/>
              </a:extLst>
            </p:cNvPr>
            <p:cNvSpPr txBox="1"/>
            <p:nvPr/>
          </p:nvSpPr>
          <p:spPr>
            <a:xfrm>
              <a:off x="2489786" y="2140375"/>
              <a:ext cx="474859" cy="1930258"/>
            </a:xfrm>
            <a:prstGeom prst="rect">
              <a:avLst/>
            </a:prstGeom>
            <a:noFill/>
          </p:spPr>
          <p:txBody>
            <a:bodyPr anchor="ctr">
              <a:spAutoFit/>
            </a:bodyPr>
            <a:lstStyle/>
            <a:p>
              <a:pPr algn="ctr">
                <a:buFont typeface="Arial" panose="020B0604020202020204" pitchFamily="34" charset="0"/>
                <a:buNone/>
                <a:defRPr/>
              </a:pPr>
              <a:r>
                <a:rPr lang="zh-CN" altLang="en-US" sz="2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世界多极化</a:t>
              </a:r>
            </a:p>
          </p:txBody>
        </p:sp>
      </p:grpSp>
      <p:grpSp>
        <p:nvGrpSpPr>
          <p:cNvPr id="13" name="组合 12">
            <a:extLst>
              <a:ext uri="{FF2B5EF4-FFF2-40B4-BE49-F238E27FC236}"/>
            </a:extLst>
          </p:cNvPr>
          <p:cNvGrpSpPr/>
          <p:nvPr/>
        </p:nvGrpSpPr>
        <p:grpSpPr bwMode="auto">
          <a:xfrm>
            <a:off x="6487393" y="4154365"/>
            <a:ext cx="3928684" cy="697553"/>
            <a:chOff x="2395102" y="1785061"/>
            <a:chExt cx="664228" cy="2640889"/>
          </a:xfrm>
          <a:effectLst>
            <a:outerShdw blurRad="50800" dist="38100" dir="2700000" algn="tl" rotWithShape="0">
              <a:prstClr val="black">
                <a:alpha val="40000"/>
              </a:prstClr>
            </a:outerShdw>
          </a:effectLst>
        </p:grpSpPr>
        <p:sp>
          <p:nvSpPr>
            <p:cNvPr id="14" name="剪去对角的矩形 23">
              <a:extLst>
                <a:ext uri="{FF2B5EF4-FFF2-40B4-BE49-F238E27FC236}"/>
              </a:extLst>
            </p:cNvPr>
            <p:cNvSpPr/>
            <p:nvPr/>
          </p:nvSpPr>
          <p:spPr>
            <a:xfrm>
              <a:off x="2395102" y="1785061"/>
              <a:ext cx="664228" cy="2640889"/>
            </a:xfrm>
            <a:prstGeom prst="snip2Diag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sz="2400">
                <a:solidFill>
                  <a:prstClr val="white"/>
                </a:solidFill>
                <a:latin typeface="Calibri"/>
                <a:ea typeface="宋体" panose="02010600030101010101" pitchFamily="2" charset="-122"/>
                <a:sym typeface="Helvetica" panose="020B0604020202020204" pitchFamily="34" charset="0"/>
              </a:endParaRPr>
            </a:p>
          </p:txBody>
        </p:sp>
        <p:sp>
          <p:nvSpPr>
            <p:cNvPr id="15" name="文本框 14">
              <a:extLst>
                <a:ext uri="{FF2B5EF4-FFF2-40B4-BE49-F238E27FC236}"/>
              </a:extLst>
            </p:cNvPr>
            <p:cNvSpPr txBox="1"/>
            <p:nvPr/>
          </p:nvSpPr>
          <p:spPr>
            <a:xfrm>
              <a:off x="2489787" y="2231589"/>
              <a:ext cx="474859" cy="1747833"/>
            </a:xfrm>
            <a:prstGeom prst="rect">
              <a:avLst/>
            </a:prstGeom>
            <a:noFill/>
          </p:spPr>
          <p:txBody>
            <a:bodyPr anchor="ctr">
              <a:spAutoFit/>
            </a:bodyPr>
            <a:lstStyle/>
            <a:p>
              <a:pPr algn="ctr">
                <a:buFont typeface="Arial" panose="020B0604020202020204" pitchFamily="34" charset="0"/>
                <a:buNone/>
                <a:defRPr/>
              </a:pPr>
              <a:r>
                <a:rPr lang="zh-CN" altLang="zh-CN" sz="2400" b="1"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经济全球化</a:t>
              </a:r>
              <a:endParaRPr lang="id-ID" altLang="zh-CN" sz="2400" b="1"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p:txBody>
        </p:sp>
      </p:grpSp>
      <p:grpSp>
        <p:nvGrpSpPr>
          <p:cNvPr id="17" name="组合 16">
            <a:extLst>
              <a:ext uri="{FF2B5EF4-FFF2-40B4-BE49-F238E27FC236}"/>
            </a:extLst>
          </p:cNvPr>
          <p:cNvGrpSpPr/>
          <p:nvPr/>
        </p:nvGrpSpPr>
        <p:grpSpPr bwMode="auto">
          <a:xfrm>
            <a:off x="1775920" y="5227385"/>
            <a:ext cx="3928685" cy="697552"/>
            <a:chOff x="2375014" y="1785061"/>
            <a:chExt cx="664228" cy="2640890"/>
          </a:xfrm>
          <a:effectLst>
            <a:outerShdw blurRad="50800" dist="38100" dir="2700000" algn="tl" rotWithShape="0">
              <a:prstClr val="black">
                <a:alpha val="40000"/>
              </a:prstClr>
            </a:outerShdw>
          </a:effectLst>
        </p:grpSpPr>
        <p:sp>
          <p:nvSpPr>
            <p:cNvPr id="18" name="剪去对角的矩形 27">
              <a:extLst>
                <a:ext uri="{FF2B5EF4-FFF2-40B4-BE49-F238E27FC236}"/>
              </a:extLst>
            </p:cNvPr>
            <p:cNvSpPr/>
            <p:nvPr/>
          </p:nvSpPr>
          <p:spPr>
            <a:xfrm>
              <a:off x="2375014" y="1785061"/>
              <a:ext cx="664228" cy="2640890"/>
            </a:xfrm>
            <a:prstGeom prst="snip2Diag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sz="2400">
                <a:solidFill>
                  <a:prstClr val="white"/>
                </a:solidFill>
                <a:latin typeface="Calibri"/>
                <a:ea typeface="宋体" panose="02010600030101010101" pitchFamily="2" charset="-122"/>
                <a:sym typeface="Helvetica" panose="020B0604020202020204" pitchFamily="34" charset="0"/>
              </a:endParaRPr>
            </a:p>
          </p:txBody>
        </p:sp>
        <p:sp>
          <p:nvSpPr>
            <p:cNvPr id="19" name="文本框 18">
              <a:extLst>
                <a:ext uri="{FF2B5EF4-FFF2-40B4-BE49-F238E27FC236}"/>
              </a:extLst>
            </p:cNvPr>
            <p:cNvSpPr txBox="1"/>
            <p:nvPr/>
          </p:nvSpPr>
          <p:spPr>
            <a:xfrm>
              <a:off x="2469698" y="2231590"/>
              <a:ext cx="474859" cy="1747836"/>
            </a:xfrm>
            <a:prstGeom prst="rect">
              <a:avLst/>
            </a:prstGeom>
            <a:noFill/>
          </p:spPr>
          <p:txBody>
            <a:bodyPr anchor="ctr">
              <a:spAutoFit/>
            </a:bodyPr>
            <a:lstStyle/>
            <a:p>
              <a:pPr algn="ctr">
                <a:buFont typeface="Arial" panose="020B0604020202020204" pitchFamily="34" charset="0"/>
                <a:buNone/>
                <a:defRPr/>
              </a:pPr>
              <a:r>
                <a:rPr lang="zh-CN" altLang="zh-CN" sz="2400" b="1"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社会信息化</a:t>
              </a:r>
              <a:endParaRPr lang="id-ID" altLang="zh-CN" sz="2400" b="1"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p:txBody>
        </p:sp>
      </p:grpSp>
      <p:grpSp>
        <p:nvGrpSpPr>
          <p:cNvPr id="21" name="组合 20">
            <a:extLst>
              <a:ext uri="{FF2B5EF4-FFF2-40B4-BE49-F238E27FC236}"/>
            </a:extLst>
          </p:cNvPr>
          <p:cNvGrpSpPr/>
          <p:nvPr/>
        </p:nvGrpSpPr>
        <p:grpSpPr bwMode="auto">
          <a:xfrm>
            <a:off x="6487392" y="5227385"/>
            <a:ext cx="3928685" cy="697552"/>
            <a:chOff x="2375014" y="1785061"/>
            <a:chExt cx="664228" cy="2640890"/>
          </a:xfrm>
          <a:effectLst>
            <a:outerShdw blurRad="50800" dist="38100" dir="2700000" algn="tl" rotWithShape="0">
              <a:prstClr val="black">
                <a:alpha val="40000"/>
              </a:prstClr>
            </a:outerShdw>
          </a:effectLst>
        </p:grpSpPr>
        <p:sp>
          <p:nvSpPr>
            <p:cNvPr id="22" name="剪去对角的矩形 31">
              <a:extLst>
                <a:ext uri="{FF2B5EF4-FFF2-40B4-BE49-F238E27FC236}"/>
              </a:extLst>
            </p:cNvPr>
            <p:cNvSpPr/>
            <p:nvPr/>
          </p:nvSpPr>
          <p:spPr>
            <a:xfrm>
              <a:off x="2375014" y="1785061"/>
              <a:ext cx="664228" cy="2640890"/>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sz="2400">
                <a:solidFill>
                  <a:prstClr val="white"/>
                </a:solidFill>
                <a:latin typeface="Calibri"/>
                <a:ea typeface="宋体" panose="02010600030101010101" pitchFamily="2" charset="-122"/>
                <a:sym typeface="Helvetica" panose="020B0604020202020204" pitchFamily="34" charset="0"/>
              </a:endParaRPr>
            </a:p>
          </p:txBody>
        </p:sp>
        <p:sp>
          <p:nvSpPr>
            <p:cNvPr id="23" name="文本框 22">
              <a:extLst>
                <a:ext uri="{FF2B5EF4-FFF2-40B4-BE49-F238E27FC236}"/>
              </a:extLst>
            </p:cNvPr>
            <p:cNvSpPr txBox="1"/>
            <p:nvPr/>
          </p:nvSpPr>
          <p:spPr>
            <a:xfrm>
              <a:off x="2522616" y="2231590"/>
              <a:ext cx="369024" cy="1747836"/>
            </a:xfrm>
            <a:prstGeom prst="rect">
              <a:avLst/>
            </a:prstGeom>
            <a:noFill/>
          </p:spPr>
          <p:txBody>
            <a:bodyPr anchor="ctr">
              <a:spAutoFit/>
            </a:bodyPr>
            <a:lstStyle/>
            <a:p>
              <a:pPr algn="ctr">
                <a:buFont typeface="Arial" panose="020B0604020202020204" pitchFamily="34" charset="0"/>
                <a:buNone/>
                <a:defRPr/>
              </a:pPr>
              <a:r>
                <a:rPr lang="zh-CN" altLang="en-US" sz="2400" b="1"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文化多样化</a:t>
              </a:r>
              <a:endParaRPr lang="id-ID" altLang="zh-CN" sz="2400" b="1" noProof="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nodeType="afterGroup">
                            <p:stCondLst>
                              <p:cond delay="1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nodeType="afterGroup">
                            <p:stCondLst>
                              <p:cond delay="4200"/>
                            </p:stCondLst>
                            <p:childTnLst>
                              <p:par>
                                <p:cTn id="13" presetID="53" presetClass="entr" presetSubtype="16"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par>
                          <p:cTn id="18" fill="hold" nodeType="afterGroup">
                            <p:stCondLst>
                              <p:cond delay="4700"/>
                            </p:stCondLst>
                            <p:childTnLst>
                              <p:par>
                                <p:cTn id="19" presetID="53" presetClass="entr" presetSubtype="16"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nodeType="afterGroup">
                            <p:stCondLst>
                              <p:cond delay="5200"/>
                            </p:stCondLst>
                            <p:childTnLst>
                              <p:par>
                                <p:cTn id="25" presetID="53" presetClass="entr" presetSubtype="16"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childTnLst>
                          </p:cTn>
                        </p:par>
                        <p:par>
                          <p:cTn id="30" fill="hold" nodeType="afterGroup">
                            <p:stCondLst>
                              <p:cond delay="5700"/>
                            </p:stCondLst>
                            <p:childTnLst>
                              <p:par>
                                <p:cTn id="31" presetID="53" presetClass="entr" presetSubtype="16"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extLst>
          </p:cNvPr>
          <p:cNvSpPr/>
          <p:nvPr/>
        </p:nvSpPr>
        <p:spPr>
          <a:xfrm>
            <a:off x="7707313" y="1635125"/>
            <a:ext cx="3306762" cy="3587750"/>
          </a:xfrm>
          <a:prstGeom prst="rect">
            <a:avLst/>
          </a:prstGeom>
        </p:spPr>
        <p:txBody>
          <a:bodyPr>
            <a:spAutoFit/>
          </a:bodyPr>
          <a:lstStyle/>
          <a:p>
            <a:pPr indent="457200">
              <a:lnSpc>
                <a:spcPct val="150000"/>
              </a:lnSpc>
              <a:spcBef>
                <a:spcPts val="0"/>
              </a:spcBef>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 世界面临的不稳定性不确定性突出，世界经济增长动能不足，贫富分化日益严重，地区热点问题此起彼伏，恐怖主义、气候变化等人类共同的威胁持续蔓延。</a:t>
            </a:r>
          </a:p>
        </p:txBody>
      </p:sp>
      <p:pic>
        <p:nvPicPr>
          <p:cNvPr id="42" name="图片 41">
            <a:extLst>
              <a:ext uri="{FF2B5EF4-FFF2-40B4-BE49-F238E27FC236}"/>
            </a:extLst>
          </p:cNvPr>
          <p:cNvPicPr>
            <a:picLocks noChangeAspect="1"/>
          </p:cNvPicPr>
          <p:nvPr/>
        </p:nvPicPr>
        <p:blipFill>
          <a:blip r:embed="rId3"/>
          <a:srcRect/>
          <a:stretch>
            <a:fillRect/>
          </a:stretch>
        </p:blipFill>
        <p:spPr>
          <a:xfrm>
            <a:off x="1036638" y="1538288"/>
            <a:ext cx="6502400" cy="3781425"/>
          </a:xfrm>
          <a:prstGeom prst="rect">
            <a:avLst/>
          </a:prstGeom>
          <a:effectLst>
            <a:outerShdw blurRad="50800" dist="38100" dir="2700000" algn="tl" rotWithShape="0">
              <a:prstClr val="black">
                <a:alpha val="40000"/>
              </a:prstClr>
            </a:outerShdw>
          </a:effectLst>
        </p:spPr>
      </p:pic>
      <p:pic>
        <p:nvPicPr>
          <p:cNvPr id="45" name="图片 44">
            <a:extLst>
              <a:ext uri="{FF2B5EF4-FFF2-40B4-BE49-F238E27FC236}"/>
            </a:extLst>
          </p:cNvPr>
          <p:cNvPicPr>
            <a:picLocks noChangeAspect="1"/>
          </p:cNvPicPr>
          <p:nvPr/>
        </p:nvPicPr>
        <p:blipFill>
          <a:blip r:embed="rId4"/>
          <a:srcRect/>
          <a:stretch>
            <a:fillRect/>
          </a:stretch>
        </p:blipFill>
        <p:spPr>
          <a:xfrm>
            <a:off x="1036638" y="1538288"/>
            <a:ext cx="6502400" cy="3781425"/>
          </a:xfrm>
          <a:prstGeom prst="rect">
            <a:avLst/>
          </a:prstGeom>
          <a:effectLst>
            <a:outerShdw blurRad="50800" dist="38100" dir="2700000" algn="tl" rotWithShape="0">
              <a:prstClr val="black">
                <a:alpha val="40000"/>
              </a:prstClr>
            </a:outerShdw>
          </a:effectLst>
        </p:spPr>
      </p:pic>
      <p:pic>
        <p:nvPicPr>
          <p:cNvPr id="46" name="图片 45">
            <a:extLst>
              <a:ext uri="{FF2B5EF4-FFF2-40B4-BE49-F238E27FC236}"/>
            </a:extLst>
          </p:cNvPr>
          <p:cNvPicPr>
            <a:picLocks noChangeAspect="1"/>
          </p:cNvPicPr>
          <p:nvPr/>
        </p:nvPicPr>
        <p:blipFill>
          <a:blip r:embed="rId5"/>
          <a:srcRect/>
          <a:stretch>
            <a:fillRect/>
          </a:stretch>
        </p:blipFill>
        <p:spPr>
          <a:xfrm>
            <a:off x="1036638" y="1538288"/>
            <a:ext cx="6502400" cy="3781425"/>
          </a:xfrm>
          <a:prstGeom prst="rect">
            <a:avLst/>
          </a:prstGeom>
          <a:effectLst>
            <a:outerShdw blurRad="50800" dist="38100" dir="2700000" algn="tl" rotWithShape="0">
              <a:prstClr val="black">
                <a:alpha val="40000"/>
              </a:prstClr>
            </a:outerShdw>
          </a:effectLst>
        </p:spPr>
      </p:pic>
      <p:sp>
        <p:nvSpPr>
          <p:cNvPr id="2" name="文本框 1">
            <a:extLst>
              <a:ext uri="{FF2B5EF4-FFF2-40B4-BE49-F238E27FC236}"/>
            </a:extLst>
          </p:cNvPr>
          <p:cNvSpPr txBox="1"/>
          <p:nvPr/>
        </p:nvSpPr>
        <p:spPr>
          <a:xfrm>
            <a:off x="692150" y="1755775"/>
            <a:ext cx="7040563" cy="3033713"/>
          </a:xfrm>
          <a:prstGeom prst="rect">
            <a:avLst/>
          </a:prstGeom>
          <a:noFill/>
          <a:effectLst>
            <a:outerShdw blurRad="50800" dist="38100" dir="2700000" algn="tl" rotWithShape="0">
              <a:prstClr val="black">
                <a:alpha val="40000"/>
              </a:prstClr>
            </a:outerShdw>
          </a:effectLst>
        </p:spPr>
        <p:txBody>
          <a:bodyPr>
            <a:spAutoFit/>
          </a:bodyPr>
          <a:lstStyle/>
          <a:p>
            <a:pPr algn="ctr" fontAlgn="auto">
              <a:lnSpc>
                <a:spcPts val="12100"/>
              </a:lnSpc>
              <a:spcBef>
                <a:spcPts val="0"/>
              </a:spcBef>
              <a:spcAft>
                <a:spcPts val="0"/>
              </a:spcAft>
              <a:defRPr/>
            </a:pPr>
            <a:r>
              <a:rPr lang="zh-CN" altLang="en-US" sz="6600" b="1" dirty="0">
                <a:solidFill>
                  <a:srgbClr val="A80000"/>
                </a:solidFill>
                <a:latin typeface="+mn-lt"/>
                <a:ea typeface="+mn-ea"/>
              </a:rPr>
              <a:t>世界怎么了？</a:t>
            </a:r>
            <a:endParaRPr lang="en-US" altLang="zh-CN" sz="6600" b="1" dirty="0">
              <a:solidFill>
                <a:srgbClr val="A80000"/>
              </a:solidFill>
              <a:latin typeface="+mn-lt"/>
              <a:ea typeface="+mn-ea"/>
            </a:endParaRPr>
          </a:p>
          <a:p>
            <a:pPr algn="ctr" fontAlgn="auto">
              <a:lnSpc>
                <a:spcPts val="12100"/>
              </a:lnSpc>
              <a:spcBef>
                <a:spcPts val="0"/>
              </a:spcBef>
              <a:spcAft>
                <a:spcPts val="0"/>
              </a:spcAft>
              <a:defRPr/>
            </a:pPr>
            <a:r>
              <a:rPr lang="zh-CN" altLang="en-US" sz="6600" b="1" dirty="0">
                <a:solidFill>
                  <a:srgbClr val="A80000"/>
                </a:solidFill>
                <a:latin typeface="+mn-lt"/>
                <a:ea typeface="+mn-ea"/>
              </a:rPr>
              <a:t>我们怎么办？</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000"/>
                                        <p:tgtEl>
                                          <p:spTgt spid="42"/>
                                        </p:tgtEl>
                                      </p:cBhvr>
                                    </p:animEffect>
                                  </p:childTnLst>
                                  <p:subTnLst>
                                    <p:set>
                                      <p:cBhvr override="childStyle">
                                        <p:cTn dur="1" fill="hold" display="0" masterRel="sameClick" afterEffect="1">
                                          <p:stCondLst>
                                            <p:cond evt="end" delay="0">
                                              <p:tn val="5"/>
                                            </p:cond>
                                          </p:stCondLst>
                                        </p:cTn>
                                        <p:tgtEl>
                                          <p:spTgt spid="42"/>
                                        </p:tgtEl>
                                        <p:attrNameLst>
                                          <p:attrName>style.visibility</p:attrName>
                                        </p:attrNameLst>
                                      </p:cBhvr>
                                      <p:to>
                                        <p:strVal val="hidden"/>
                                      </p:to>
                                    </p:set>
                                  </p:subTnLst>
                                </p:cTn>
                              </p:par>
                            </p:childTnLst>
                          </p:cTn>
                        </p:par>
                        <p:par>
                          <p:cTn id="8" fill="hold" nodeType="afterGroup">
                            <p:stCondLst>
                              <p:cond delay="20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2000"/>
                                        <p:tgtEl>
                                          <p:spTgt spid="45"/>
                                        </p:tgtEl>
                                      </p:cBhvr>
                                    </p:animEffect>
                                  </p:childTnLst>
                                  <p:subTnLst>
                                    <p:set>
                                      <p:cBhvr override="childStyle">
                                        <p:cTn dur="1" fill="hold" display="0" masterRel="sameClick" afterEffect="1">
                                          <p:stCondLst>
                                            <p:cond evt="end" delay="0">
                                              <p:tn val="9"/>
                                            </p:cond>
                                          </p:stCondLst>
                                        </p:cTn>
                                        <p:tgtEl>
                                          <p:spTgt spid="45"/>
                                        </p:tgtEl>
                                        <p:attrNameLst>
                                          <p:attrName>style.visibility</p:attrName>
                                        </p:attrNameLst>
                                      </p:cBhvr>
                                      <p:to>
                                        <p:strVal val="hidden"/>
                                      </p:to>
                                    </p:set>
                                  </p:subTnLst>
                                </p:cTn>
                              </p:par>
                            </p:childTnLst>
                          </p:cTn>
                        </p:par>
                        <p:par>
                          <p:cTn id="12" fill="hold" nodeType="afterGroup">
                            <p:stCondLst>
                              <p:cond delay="400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2000"/>
                                        <p:tgtEl>
                                          <p:spTgt spid="46"/>
                                        </p:tgtEl>
                                      </p:cBhvr>
                                    </p:animEffect>
                                  </p:childTnLst>
                                  <p:subTnLst>
                                    <p:set>
                                      <p:cBhvr override="childStyle">
                                        <p:cTn dur="1" fill="hold" display="0" masterRel="sameClick" afterEffect="1">
                                          <p:stCondLst>
                                            <p:cond evt="end" delay="0">
                                              <p:tn val="13"/>
                                            </p:cond>
                                          </p:stCondLst>
                                        </p:cTn>
                                        <p:tgtEl>
                                          <p:spTgt spid="46"/>
                                        </p:tgtEl>
                                        <p:attrNameLst>
                                          <p:attrName>style.visibility</p:attrName>
                                        </p:attrNameLst>
                                      </p:cBhvr>
                                      <p:to>
                                        <p:strVal val="hidden"/>
                                      </p:to>
                                    </p:set>
                                  </p:subTnLst>
                                </p:cTn>
                              </p:par>
                            </p:childTnLst>
                          </p:cTn>
                        </p:par>
                        <p:par>
                          <p:cTn id="16" fill="hold" nodeType="afterGroup">
                            <p:stCondLst>
                              <p:cond delay="6000"/>
                            </p:stCondLst>
                            <p:childTnLst>
                              <p:par>
                                <p:cTn id="17" presetID="53" presetClass="entr" presetSubtype="16"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nodeType="afterGroup">
                            <p:stCondLst>
                              <p:cond delay="650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extLst>
          </p:cNvPr>
          <p:cNvSpPr/>
          <p:nvPr/>
        </p:nvSpPr>
        <p:spPr>
          <a:xfrm>
            <a:off x="1262063" y="822325"/>
            <a:ext cx="10104437" cy="1108075"/>
          </a:xfrm>
          <a:prstGeom prst="rect">
            <a:avLst/>
          </a:prstGeom>
        </p:spPr>
        <p:txBody>
          <a:bodyPr>
            <a:spAutoFit/>
          </a:bodyPr>
          <a:lstStyle/>
          <a:p>
            <a:pPr indent="457200" eaLnBrk="0" hangingPunct="0">
              <a:lnSpc>
                <a:spcPct val="150000"/>
              </a:lnSpc>
              <a:spcBef>
                <a:spcPts val="0"/>
              </a:spcBef>
              <a:defRPr/>
            </a:pPr>
            <a:r>
              <a:rPr lang="zh-CN" altLang="en-US" sz="2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 </a:t>
            </a:r>
            <a:r>
              <a:rPr lang="zh-CN" altLang="en-US" sz="2200" dirty="0">
                <a:latin typeface="微软雅黑" panose="020B0503020204020204" pitchFamily="34" charset="-122"/>
                <a:ea typeface="微软雅黑" panose="020B0503020204020204" pitchFamily="34" charset="-122"/>
                <a:sym typeface="Helvetica" panose="020B0604020202020204" pitchFamily="34" charset="0"/>
              </a:rPr>
              <a:t>以习近平同志为核心的党中央领导中国前所未有地走近世界舞台中央，中国的发展理念、发展道路的影响力显著增强，中国在国际舞台的话语权显著增强。</a:t>
            </a:r>
          </a:p>
        </p:txBody>
      </p:sp>
      <p:sp>
        <p:nvSpPr>
          <p:cNvPr id="2" name="矩形 1"/>
          <p:cNvSpPr>
            <a:spLocks noChangeArrowheads="1"/>
          </p:cNvSpPr>
          <p:nvPr/>
        </p:nvSpPr>
        <p:spPr bwMode="auto">
          <a:xfrm>
            <a:off x="3368675" y="5873750"/>
            <a:ext cx="56737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US" altLang="zh-CN" sz="1200">
                <a:solidFill>
                  <a:srgbClr val="393939"/>
                </a:solidFill>
                <a:latin typeface="微软雅黑" pitchFamily="34" charset="-122"/>
                <a:ea typeface="微软雅黑" pitchFamily="34" charset="-122"/>
              </a:rPr>
              <a:t>    2015</a:t>
            </a:r>
            <a:r>
              <a:rPr lang="zh-CN" altLang="en-US" sz="1200">
                <a:solidFill>
                  <a:srgbClr val="393939"/>
                </a:solidFill>
                <a:latin typeface="微软雅黑" pitchFamily="34" charset="-122"/>
                <a:ea typeface="微软雅黑" pitchFamily="34" charset="-122"/>
              </a:rPr>
              <a:t>年</a:t>
            </a:r>
            <a:r>
              <a:rPr lang="en-US" altLang="zh-CN" sz="1200">
                <a:solidFill>
                  <a:srgbClr val="393939"/>
                </a:solidFill>
                <a:latin typeface="微软雅黑" pitchFamily="34" charset="-122"/>
                <a:ea typeface="微软雅黑" pitchFamily="34" charset="-122"/>
              </a:rPr>
              <a:t>9</a:t>
            </a:r>
            <a:r>
              <a:rPr lang="zh-CN" altLang="en-US" sz="1200">
                <a:solidFill>
                  <a:srgbClr val="393939"/>
                </a:solidFill>
                <a:latin typeface="微软雅黑" pitchFamily="34" charset="-122"/>
                <a:ea typeface="微软雅黑" pitchFamily="34" charset="-122"/>
              </a:rPr>
              <a:t>月</a:t>
            </a:r>
            <a:r>
              <a:rPr lang="en-US" altLang="zh-CN" sz="1200">
                <a:solidFill>
                  <a:srgbClr val="393939"/>
                </a:solidFill>
                <a:latin typeface="微软雅黑" pitchFamily="34" charset="-122"/>
                <a:ea typeface="微软雅黑" pitchFamily="34" charset="-122"/>
              </a:rPr>
              <a:t>28</a:t>
            </a:r>
            <a:r>
              <a:rPr lang="zh-CN" altLang="en-US" sz="1200">
                <a:solidFill>
                  <a:srgbClr val="393939"/>
                </a:solidFill>
                <a:latin typeface="微软雅黑" pitchFamily="34" charset="-122"/>
                <a:ea typeface="微软雅黑" pitchFamily="34" charset="-122"/>
              </a:rPr>
              <a:t>日，习近平在纽约联合国总部出席联合国维和峰会并发表讲话</a:t>
            </a:r>
            <a:r>
              <a:rPr lang="zh-CN" altLang="en-US" sz="1200" b="1">
                <a:solidFill>
                  <a:srgbClr val="393939"/>
                </a:solidFill>
                <a:latin typeface="微软雅黑" pitchFamily="34" charset="-122"/>
                <a:ea typeface="微软雅黑" pitchFamily="34" charset="-122"/>
              </a:rPr>
              <a:t>。</a:t>
            </a:r>
            <a:endParaRPr lang="zh-CN" altLang="en-US" sz="1200" b="1">
              <a:ea typeface="等线" pitchFamily="2" charset="-122"/>
            </a:endParaRPr>
          </a:p>
        </p:txBody>
      </p:sp>
      <p:pic>
        <p:nvPicPr>
          <p:cNvPr id="6" name="图片 5"/>
          <p:cNvPicPr>
            <a:picLocks noChangeAspect="1"/>
          </p:cNvPicPr>
          <p:nvPr/>
        </p:nvPicPr>
        <p:blipFill>
          <a:blip r:embed="rId2"/>
          <a:stretch>
            <a:fillRect/>
          </a:stretch>
        </p:blipFill>
        <p:spPr>
          <a:xfrm>
            <a:off x="2992438" y="2139950"/>
            <a:ext cx="6151562" cy="3524250"/>
          </a:xfrm>
          <a:prstGeom prst="rect">
            <a:avLst/>
          </a:prstGeom>
          <a:solidFill>
            <a:schemeClr val="bg1"/>
          </a:solidFill>
          <a:ln w="38100">
            <a:solidFill>
              <a:schemeClr val="bg1"/>
            </a:solidFill>
          </a:ln>
          <a:effectLst>
            <a:outerShdw blurRad="50800" dist="38100" dir="2700000" algn="tl" rotWithShape="0">
              <a:prstClr val="black">
                <a:alpha val="40000"/>
              </a:prstClr>
            </a:outerShdw>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nodeType="afterGroup">
                            <p:stCondLst>
                              <p:cond delay="24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nodeType="afterGroup">
                            <p:stCondLst>
                              <p:cond delay="29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1讲-19页视频">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4616"/>
          <p:cNvSpPr>
            <a:spLocks noChangeArrowheads="1"/>
          </p:cNvSpPr>
          <p:nvPr/>
        </p:nvSpPr>
        <p:spPr bwMode="auto">
          <a:xfrm>
            <a:off x="817563" y="2900363"/>
            <a:ext cx="10556875" cy="1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45716" tIns="45716" rIns="45716" bIns="45716" anchor="ctr">
            <a:spAutoFit/>
          </a:bodyPr>
          <a:lstStyle>
            <a:lvl1pPr marL="457200">
              <a:defRPr sz="3600">
                <a:solidFill>
                  <a:srgbClr val="000000"/>
                </a:solidFill>
                <a:latin typeface="Helvetica" panose="020B0604020202020204" pitchFamily="34" charset="0"/>
                <a:sym typeface="Helvetica" panose="020B0604020202020204" pitchFamily="34" charset="0"/>
              </a:defRPr>
            </a:lvl1pPr>
            <a:lvl2pPr>
              <a:defRPr sz="3600">
                <a:solidFill>
                  <a:srgbClr val="000000"/>
                </a:solidFill>
                <a:latin typeface="Helvetica" panose="020B0604020202020204" pitchFamily="34" charset="0"/>
                <a:sym typeface="Helvetica" panose="020B0604020202020204" pitchFamily="34" charset="0"/>
              </a:defRPr>
            </a:lvl2pPr>
            <a:lvl3pPr>
              <a:defRPr sz="3600">
                <a:solidFill>
                  <a:srgbClr val="000000"/>
                </a:solidFill>
                <a:latin typeface="Helvetica" panose="020B0604020202020204" pitchFamily="34" charset="0"/>
                <a:sym typeface="Helvetica" panose="020B0604020202020204" pitchFamily="34" charset="0"/>
              </a:defRPr>
            </a:lvl3pPr>
            <a:lvl4pPr>
              <a:defRPr sz="3600">
                <a:solidFill>
                  <a:srgbClr val="000000"/>
                </a:solidFill>
                <a:latin typeface="Helvetica" panose="020B0604020202020204" pitchFamily="34" charset="0"/>
                <a:sym typeface="Helvetica" panose="020B0604020202020204" pitchFamily="34" charset="0"/>
              </a:defRPr>
            </a:lvl4pPr>
            <a:lvl5pPr>
              <a:defRPr sz="3600">
                <a:solidFill>
                  <a:srgbClr val="000000"/>
                </a:solidFill>
                <a:latin typeface="Helvetica" panose="020B0604020202020204" pitchFamily="34" charset="0"/>
                <a:sym typeface="Helvetica" panose="020B0604020202020204" pitchFamily="34" charset="0"/>
              </a:defRPr>
            </a:lvl5pPr>
            <a:lvl6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marL="0" algn="ctr" hangingPunct="0">
              <a:lnSpc>
                <a:spcPct val="120000"/>
              </a:lnSpc>
              <a:defRPr/>
            </a:pPr>
            <a:r>
              <a:rPr lang="zh-CN" altLang="en-US" sz="4800" b="1"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iti SC Medium" charset="0"/>
              </a:rPr>
              <a:t>习近平新时代中国特色社会主义思想是</a:t>
            </a:r>
          </a:p>
          <a:p>
            <a:pPr marL="0" algn="ctr" hangingPunct="0">
              <a:lnSpc>
                <a:spcPct val="120000"/>
              </a:lnSpc>
              <a:defRPr/>
            </a:pPr>
            <a:r>
              <a:rPr lang="zh-CN" altLang="en-US" sz="4800" b="1" dirty="0">
                <a:solidFill>
                  <a:prstClr val="white"/>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iti SC Medium" charset="0"/>
              </a:rPr>
              <a:t>党和国家必须长期坚持的指导思想</a:t>
            </a:r>
          </a:p>
        </p:txBody>
      </p:sp>
      <p:sp>
        <p:nvSpPr>
          <p:cNvPr id="6" name="矩形 5"/>
          <p:cNvSpPr/>
          <p:nvPr/>
        </p:nvSpPr>
        <p:spPr>
          <a:xfrm>
            <a:off x="4294188" y="1884363"/>
            <a:ext cx="3603625" cy="947737"/>
          </a:xfrm>
          <a:prstGeom prst="rect">
            <a:avLst/>
          </a:prstGeom>
        </p:spPr>
        <p:txBody>
          <a:bodyPr>
            <a:spAutoFit/>
          </a:bodyPr>
          <a:lstStyle/>
          <a:p>
            <a:pPr algn="ctr" hangingPunct="0">
              <a:lnSpc>
                <a:spcPct val="90000"/>
              </a:lnSpc>
              <a:defRPr/>
            </a:pPr>
            <a:r>
              <a:rPr lang="zh-CN" altLang="en-US" sz="6000" noProof="1">
                <a:solidFill>
                  <a:prstClr val="white"/>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sym typeface="Heiti SC Medium" charset="0"/>
              </a:rPr>
              <a:t>第一讲</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nodeType="afterGroup">
                            <p:stCondLst>
                              <p:cond delay="5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p:cNvGrpSpPr>
          <p:nvPr/>
        </p:nvGrpSpPr>
        <p:grpSpPr bwMode="auto">
          <a:xfrm>
            <a:off x="1020763" y="1171575"/>
            <a:ext cx="10085387" cy="3881438"/>
            <a:chOff x="1021308" y="1171383"/>
            <a:chExt cx="10085142" cy="3881137"/>
          </a:xfrm>
        </p:grpSpPr>
        <p:sp>
          <p:nvSpPr>
            <p:cNvPr id="7" name="矩形 6">
              <a:extLst>
                <a:ext uri="{FF2B5EF4-FFF2-40B4-BE49-F238E27FC236}"/>
              </a:extLst>
            </p:cNvPr>
            <p:cNvSpPr/>
            <p:nvPr/>
          </p:nvSpPr>
          <p:spPr>
            <a:xfrm>
              <a:off x="1080044" y="1171383"/>
              <a:ext cx="10026406" cy="3881137"/>
            </a:xfrm>
            <a:prstGeom prst="rect">
              <a:avLst/>
            </a:prstGeom>
            <a:gradFill>
              <a:gsLst>
                <a:gs pos="0">
                  <a:srgbClr val="009EFD"/>
                </a:gs>
                <a:gs pos="100000">
                  <a:srgbClr val="0083FA"/>
                </a:gs>
              </a:gsLst>
              <a:lin ang="108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pic>
          <p:nvPicPr>
            <p:cNvPr id="10" name="图片 9">
              <a:extLst>
                <a:ext uri="{FF2B5EF4-FFF2-40B4-BE49-F238E27FC236}"/>
              </a:extLst>
            </p:cNvPr>
            <p:cNvPicPr/>
            <p:nvPr/>
          </p:nvPicPr>
          <p:blipFill rotWithShape="1">
            <a:blip r:embed="rId3"/>
            <a:srcRect l="9425" t="1830" r="2655" b="1395"/>
            <a:stretch/>
          </p:blipFill>
          <p:spPr>
            <a:xfrm>
              <a:off x="1021308" y="1171383"/>
              <a:ext cx="5071652" cy="3881137"/>
            </a:xfrm>
            <a:prstGeom prst="roundRect">
              <a:avLst>
                <a:gd name="adj" fmla="val 1553"/>
              </a:avLst>
            </a:prstGeom>
            <a:effectLst/>
          </p:spPr>
        </p:pic>
      </p:grpSp>
      <p:sp>
        <p:nvSpPr>
          <p:cNvPr id="22" name="矩形 21">
            <a:extLst>
              <a:ext uri="{FF2B5EF4-FFF2-40B4-BE49-F238E27FC236}"/>
            </a:extLst>
          </p:cNvPr>
          <p:cNvSpPr/>
          <p:nvPr/>
        </p:nvSpPr>
        <p:spPr>
          <a:xfrm>
            <a:off x="6708775" y="1754188"/>
            <a:ext cx="3781425" cy="2400300"/>
          </a:xfrm>
          <a:prstGeom prst="rect">
            <a:avLst/>
          </a:prstGeom>
        </p:spPr>
        <p:txBody>
          <a:bodyPr>
            <a:spAutoFit/>
          </a:bodyPr>
          <a:lstStyle/>
          <a:p>
            <a:pPr indent="457200" algn="just" eaLnBrk="0" hangingPunct="0">
              <a:lnSpc>
                <a:spcPct val="150000"/>
              </a:lnSpc>
              <a:spcBef>
                <a:spcPts val="0"/>
              </a:spcBef>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世界需要</a:t>
            </a:r>
            <a:r>
              <a:rPr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中国理念</a:t>
            </a:r>
            <a:r>
              <a:rPr lang="zh-CN" altLang="en-US" sz="2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sym typeface="Helvetica" panose="020B0604020202020204" pitchFamily="34" charset="0"/>
              </a:rPr>
              <a:t>、</a:t>
            </a:r>
            <a:r>
              <a:rPr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中国智慧</a:t>
            </a:r>
            <a:r>
              <a:rPr lang="zh-CN" altLang="en-US" sz="2000" b="1" dirty="0">
                <a:solidFill>
                  <a:srgbClr val="FF0000"/>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sym typeface="Helvetica" panose="020B0604020202020204" pitchFamily="34" charset="0"/>
              </a:rPr>
              <a:t>、</a:t>
            </a:r>
            <a:r>
              <a:rPr lang="zh-CN" altLang="en-US" sz="20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中国方案</a:t>
            </a:r>
            <a:r>
              <a:rPr lang="zh-CN" altLang="en-US" sz="2000" b="1" dirty="0">
                <a:solidFill>
                  <a:schemeClr val="bg1"/>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sym typeface="Helvetica" panose="020B0604020202020204" pitchFamily="34" charset="0"/>
              </a:rPr>
              <a:t>。</a:t>
            </a:r>
            <a:endParaRPr lang="en-US" altLang="zh-CN" sz="2000" b="1" dirty="0">
              <a:solidFill>
                <a:schemeClr val="bg1"/>
              </a:solidFill>
              <a:effectLst>
                <a:outerShdw blurRad="38100" dist="38100" dir="2700000" algn="tl">
                  <a:srgbClr val="000000">
                    <a:alpha val="43137"/>
                  </a:srgbClr>
                </a:outerShdw>
              </a:effectLst>
              <a:latin typeface="隶书" panose="02010509060101010101" pitchFamily="49" charset="-122"/>
              <a:ea typeface="隶书" panose="02010509060101010101" pitchFamily="49" charset="-122"/>
              <a:sym typeface="Helvetica" panose="020B0604020202020204" pitchFamily="34" charset="0"/>
            </a:endParaRPr>
          </a:p>
          <a:p>
            <a:pPr indent="457200" algn="just" eaLnBrk="0" hangingPunct="0">
              <a:lnSpc>
                <a:spcPct val="150000"/>
              </a:lnSpc>
              <a:spcBef>
                <a:spcPts val="0"/>
              </a:spcBef>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中国正在发挥着世界和平建设者、全球发展贡献者、国际秩序维护者的重要作用。</a:t>
            </a:r>
          </a:p>
        </p:txBody>
      </p:sp>
      <p:sp>
        <p:nvSpPr>
          <p:cNvPr id="2" name="矩形 1">
            <a:extLst>
              <a:ext uri="{FF2B5EF4-FFF2-40B4-BE49-F238E27FC236}"/>
            </a:extLst>
          </p:cNvPr>
          <p:cNvSpPr/>
          <p:nvPr/>
        </p:nvSpPr>
        <p:spPr>
          <a:xfrm>
            <a:off x="1189038" y="5308600"/>
            <a:ext cx="9642475" cy="534988"/>
          </a:xfrm>
          <a:prstGeom prst="rect">
            <a:avLst/>
          </a:prstGeom>
        </p:spPr>
        <p:txBody>
          <a:bodyPr>
            <a:spAutoFit/>
          </a:bodyPr>
          <a:lstStyle/>
          <a:p>
            <a:pPr fontAlgn="auto">
              <a:lnSpc>
                <a:spcPct val="120000"/>
              </a:lnSpc>
              <a:spcBef>
                <a:spcPts val="0"/>
              </a:spcBef>
              <a:spcAft>
                <a:spcPts val="0"/>
              </a:spcAft>
              <a:defRPr/>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2017</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年</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月</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17</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日，习近</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平在</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瑞士达沃斯国际会议中心出席世界经济论坛</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2017</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年年会开幕式，并发表题为</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共担时代责任  共促全球发展</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的主旨演讲。</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nodeType="afterGroup">
                            <p:stCondLst>
                              <p:cond delay="500"/>
                            </p:stCondLst>
                            <p:childTnLst>
                              <p:par>
                                <p:cTn id="12" presetID="10" presetClass="entr" presetSubtype="0" fill="hold" grpId="0" nodeType="afterEffect">
                                  <p:stCondLst>
                                    <p:cond delay="0"/>
                                  </p:stCondLst>
                                  <p:iterate type="wd">
                                    <p:tmPct val="10000"/>
                                  </p:iterate>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1讲-21页视频">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5">
            <a:extLst>
              <a:ext uri="{FF2B5EF4-FFF2-40B4-BE49-F238E27FC236}"/>
            </a:extLst>
          </p:cNvPr>
          <p:cNvSpPr txBox="1"/>
          <p:nvPr/>
        </p:nvSpPr>
        <p:spPr>
          <a:xfrm>
            <a:off x="2130425" y="555625"/>
            <a:ext cx="8040688" cy="979488"/>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20000"/>
              </a:lnSpc>
              <a:defRPr/>
            </a:pPr>
            <a:r>
              <a:rPr lang="en-US" altLang="zh-CN" dirty="0"/>
              <a:t>4. </a:t>
            </a:r>
            <a:r>
              <a:rPr lang="zh-CN" altLang="en-US" dirty="0">
                <a:solidFill>
                  <a:srgbClr val="C00000"/>
                </a:solidFill>
              </a:rPr>
              <a:t>习近平新时代中国特色社会主义思想</a:t>
            </a:r>
            <a:endParaRPr lang="en-US" altLang="zh-CN" dirty="0"/>
          </a:p>
          <a:p>
            <a:pPr>
              <a:lnSpc>
                <a:spcPct val="120000"/>
              </a:lnSpc>
              <a:defRPr/>
            </a:pPr>
            <a:r>
              <a:rPr lang="zh-CN" altLang="en-US" dirty="0"/>
              <a:t>是在十八大以来党所经历的深刻革命性锻造中形成的</a:t>
            </a:r>
          </a:p>
        </p:txBody>
      </p:sp>
      <p:sp>
        <p:nvSpPr>
          <p:cNvPr id="2" name="矩形 1">
            <a:extLst>
              <a:ext uri="{FF2B5EF4-FFF2-40B4-BE49-F238E27FC236}"/>
            </a:extLst>
          </p:cNvPr>
          <p:cNvSpPr/>
          <p:nvPr/>
        </p:nvSpPr>
        <p:spPr>
          <a:xfrm>
            <a:off x="1855788" y="5006975"/>
            <a:ext cx="8315325" cy="1200150"/>
          </a:xfrm>
          <a:prstGeom prst="rect">
            <a:avLst/>
          </a:prstGeom>
        </p:spPr>
        <p:txBody>
          <a:bodyPr>
            <a:spAutoFit/>
          </a:bodyPr>
          <a:lstStyle/>
          <a:p>
            <a:pPr indent="457200" algn="just">
              <a:lnSpc>
                <a:spcPct val="120000"/>
              </a:lnSpc>
              <a:spcBef>
                <a:spcPts val="0"/>
              </a:spcBef>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 习近平新时代中国特色社会主义思想，深化了对共产党执政规律、党的自身建设规律的认识，展现了新时代马克思主义执政党强大的创造力、凝聚力、战斗力。</a:t>
            </a:r>
          </a:p>
        </p:txBody>
      </p:sp>
      <p:grpSp>
        <p:nvGrpSpPr>
          <p:cNvPr id="4" name="组合 3"/>
          <p:cNvGrpSpPr>
            <a:grpSpLocks/>
          </p:cNvGrpSpPr>
          <p:nvPr/>
        </p:nvGrpSpPr>
        <p:grpSpPr bwMode="auto">
          <a:xfrm>
            <a:off x="2130425" y="1947863"/>
            <a:ext cx="2974975" cy="2727325"/>
            <a:chOff x="2129771" y="1947999"/>
            <a:chExt cx="2976100" cy="2727831"/>
          </a:xfrm>
        </p:grpSpPr>
        <p:grpSp>
          <p:nvGrpSpPr>
            <p:cNvPr id="30736" name="组合 19"/>
            <p:cNvGrpSpPr>
              <a:grpSpLocks/>
            </p:cNvGrpSpPr>
            <p:nvPr/>
          </p:nvGrpSpPr>
          <p:grpSpPr bwMode="auto">
            <a:xfrm>
              <a:off x="2129771" y="1994654"/>
              <a:ext cx="2976100" cy="2681176"/>
              <a:chOff x="1829322" y="1956138"/>
              <a:chExt cx="2976100" cy="2681176"/>
            </a:xfrm>
          </p:grpSpPr>
          <p:grpSp>
            <p:nvGrpSpPr>
              <p:cNvPr id="30739" name="îslïde"/>
              <p:cNvGrpSpPr>
                <a:grpSpLocks/>
              </p:cNvGrpSpPr>
              <p:nvPr/>
            </p:nvGrpSpPr>
            <p:grpSpPr bwMode="auto">
              <a:xfrm>
                <a:off x="1829322" y="2071773"/>
                <a:ext cx="2976100" cy="2565541"/>
                <a:chOff x="156613" y="1979291"/>
                <a:chExt cx="3996756" cy="2815575"/>
              </a:xfrm>
            </p:grpSpPr>
            <p:sp>
              <p:nvSpPr>
                <p:cNvPr id="12" name="í$ḻiḑè">
                  <a:extLst>
                    <a:ext uri="{FF2B5EF4-FFF2-40B4-BE49-F238E27FC236}"/>
                  </a:extLst>
                </p:cNvPr>
                <p:cNvSpPr/>
                <p:nvPr/>
              </p:nvSpPr>
              <p:spPr>
                <a:xfrm>
                  <a:off x="156613" y="2118326"/>
                  <a:ext cx="3996756" cy="2676540"/>
                </a:xfrm>
                <a:prstGeom prst="roundRect">
                  <a:avLst>
                    <a:gd name="adj" fmla="val 2415"/>
                  </a:avLst>
                </a:prstGeom>
                <a:solidFill>
                  <a:schemeClr val="bg1"/>
                </a:solidFill>
                <a:ln w="3175">
                  <a:solidFill>
                    <a:schemeClr val="bg1">
                      <a:lumMod val="8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a:normAutofit/>
                </a:bodyPr>
                <a:lstStyle/>
                <a:p>
                  <a:pPr fontAlgn="auto">
                    <a:lnSpc>
                      <a:spcPct val="120000"/>
                    </a:lnSpc>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r>
                  <a:b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r>
                  <a:b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îsļiďe">
                  <a:extLst>
                    <a:ext uri="{FF2B5EF4-FFF2-40B4-BE49-F238E27FC236}"/>
                  </a:extLst>
                </p:cNvPr>
                <p:cNvSpPr txBox="1"/>
                <p:nvPr/>
              </p:nvSpPr>
              <p:spPr bwMode="auto">
                <a:xfrm>
                  <a:off x="1163367" y="1979291"/>
                  <a:ext cx="107" cy="243196"/>
                </a:xfrm>
                <a:prstGeom prst="rect">
                  <a:avLst/>
                </a:prstGeom>
                <a:noFill/>
                <a:scene3d>
                  <a:camera prst="orthographicFront">
                    <a:rot lat="0" lon="0" rev="0"/>
                  </a:camera>
                  <a:lightRig rig="threePt" dir="t"/>
                </a:scene3d>
                <a:sp3d prstMaterial="matte">
                  <a:bevelT w="1270" h="1270"/>
                </a:sp3d>
              </p:spPr>
              <p:txBody>
                <a:bodyPr anchor="ctr"/>
                <a:lstStyle/>
                <a:p>
                  <a:pPr algn="ctr" fontAlgn="auto">
                    <a:spcBef>
                      <a:spcPts val="0"/>
                    </a:spcBef>
                    <a:spcAft>
                      <a:spcPts val="0"/>
                    </a:spcAft>
                    <a:defRPr/>
                  </a:pPr>
                  <a:endParaRPr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8" name="矩形: 圆角 7">
                <a:extLst>
                  <a:ext uri="{FF2B5EF4-FFF2-40B4-BE49-F238E27FC236}"/>
                </a:extLst>
              </p:cNvPr>
              <p:cNvSpPr/>
              <p:nvPr/>
            </p:nvSpPr>
            <p:spPr>
              <a:xfrm>
                <a:off x="2132650" y="1955529"/>
                <a:ext cx="2355152" cy="458873"/>
              </a:xfrm>
              <a:prstGeom prst="roundRect">
                <a:avLst/>
              </a:prstGeom>
              <a:solidFill>
                <a:srgbClr val="E243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3" name="矩形 2">
              <a:extLst>
                <a:ext uri="{FF2B5EF4-FFF2-40B4-BE49-F238E27FC236}"/>
              </a:extLst>
            </p:cNvPr>
            <p:cNvSpPr/>
            <p:nvPr/>
          </p:nvSpPr>
          <p:spPr>
            <a:xfrm>
              <a:off x="2293346" y="2676796"/>
              <a:ext cx="2644187" cy="1559214"/>
            </a:xfrm>
            <a:prstGeom prst="rect">
              <a:avLst/>
            </a:prstGeom>
          </p:spPr>
          <p:txBody>
            <a:bodyPr>
              <a:spAutoFit/>
            </a:bodyPr>
            <a:lstStyle/>
            <a:p>
              <a:pPr algn="ctr" eaLnBrk="0" hangingPunct="0">
                <a:lnSpc>
                  <a:spcPct val="150000"/>
                </a:lnSpc>
                <a:spcBef>
                  <a:spcPts val="1800"/>
                </a:spcBef>
                <a:defRPr/>
              </a:pPr>
              <a:r>
                <a:rPr lang="zh-CN" altLang="en-US" sz="3200" b="1" dirty="0">
                  <a:solidFill>
                    <a:schemeClr val="accent2">
                      <a:lumMod val="75000"/>
                    </a:schemeClr>
                  </a:solidFill>
                  <a:latin typeface="微软雅黑" panose="020B0503020204020204" pitchFamily="34" charset="-122"/>
                  <a:ea typeface="微软雅黑" panose="020B0503020204020204" pitchFamily="34" charset="-122"/>
                  <a:sym typeface="Helvetica" panose="020B0604020202020204" pitchFamily="34" charset="0"/>
                </a:rPr>
                <a:t>“四大考验”</a:t>
              </a:r>
              <a:endParaRPr lang="en-US" altLang="zh-CN" sz="3200" b="1" dirty="0">
                <a:solidFill>
                  <a:schemeClr val="accent2">
                    <a:lumMod val="7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algn="ctr" eaLnBrk="0" hangingPunct="0">
                <a:lnSpc>
                  <a:spcPct val="150000"/>
                </a:lnSpc>
                <a:spcBef>
                  <a:spcPts val="600"/>
                </a:spcBef>
                <a:defRPr/>
              </a:pPr>
              <a:r>
                <a:rPr lang="zh-CN" altLang="en-US" sz="3200" b="1" dirty="0">
                  <a:solidFill>
                    <a:schemeClr val="accent2">
                      <a:lumMod val="75000"/>
                    </a:schemeClr>
                  </a:solidFill>
                  <a:latin typeface="微软雅黑" panose="020B0503020204020204" pitchFamily="34" charset="-122"/>
                  <a:ea typeface="微软雅黑" panose="020B0503020204020204" pitchFamily="34" charset="-122"/>
                  <a:sym typeface="Helvetica" panose="020B0604020202020204" pitchFamily="34" charset="0"/>
                </a:rPr>
                <a:t>“四种危险”</a:t>
              </a:r>
              <a:endParaRPr lang="en-US" altLang="zh-CN" sz="3200" b="1" dirty="0">
                <a:solidFill>
                  <a:schemeClr val="accent2">
                    <a:lumMod val="75000"/>
                  </a:schemeClr>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7" name="矩形 6">
              <a:extLst>
                <a:ext uri="{FF2B5EF4-FFF2-40B4-BE49-F238E27FC236}"/>
              </a:extLst>
            </p:cNvPr>
            <p:cNvSpPr/>
            <p:nvPr/>
          </p:nvSpPr>
          <p:spPr>
            <a:xfrm>
              <a:off x="2591909" y="1947999"/>
              <a:ext cx="2031180" cy="458872"/>
            </a:xfrm>
            <a:prstGeom prst="rect">
              <a:avLst/>
            </a:prstGeom>
          </p:spPr>
          <p:txBody>
            <a:bodyPr wrap="none" anchor="ctr">
              <a:spAutoFit/>
            </a:bodyPr>
            <a:lstStyle/>
            <a:p>
              <a:pPr algn="ctr" eaLnBrk="0" hangingPunct="0">
                <a:lnSpc>
                  <a:spcPct val="150000"/>
                </a:lnSpc>
                <a:spcBef>
                  <a:spcPts val="0"/>
                </a:spcBef>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清醒分析党面临的</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p:txBody>
        </p:sp>
      </p:grpSp>
      <p:grpSp>
        <p:nvGrpSpPr>
          <p:cNvPr id="28" name="组合 27"/>
          <p:cNvGrpSpPr>
            <a:grpSpLocks/>
          </p:cNvGrpSpPr>
          <p:nvPr/>
        </p:nvGrpSpPr>
        <p:grpSpPr bwMode="auto">
          <a:xfrm>
            <a:off x="6794500" y="1947863"/>
            <a:ext cx="3141663" cy="2727325"/>
            <a:chOff x="6795077" y="1947999"/>
            <a:chExt cx="3141850" cy="2727831"/>
          </a:xfrm>
        </p:grpSpPr>
        <p:grpSp>
          <p:nvGrpSpPr>
            <p:cNvPr id="30727" name="组合 22"/>
            <p:cNvGrpSpPr>
              <a:grpSpLocks/>
            </p:cNvGrpSpPr>
            <p:nvPr/>
          </p:nvGrpSpPr>
          <p:grpSpPr bwMode="auto">
            <a:xfrm>
              <a:off x="6960827" y="1994654"/>
              <a:ext cx="2976100" cy="2681176"/>
              <a:chOff x="1829322" y="1956138"/>
              <a:chExt cx="2976100" cy="2681176"/>
            </a:xfrm>
          </p:grpSpPr>
          <p:grpSp>
            <p:nvGrpSpPr>
              <p:cNvPr id="30730" name="îslïde"/>
              <p:cNvGrpSpPr>
                <a:grpSpLocks/>
              </p:cNvGrpSpPr>
              <p:nvPr/>
            </p:nvGrpSpPr>
            <p:grpSpPr bwMode="auto">
              <a:xfrm>
                <a:off x="1829322" y="2071773"/>
                <a:ext cx="2976100" cy="2565541"/>
                <a:chOff x="156613" y="1979291"/>
                <a:chExt cx="3996756" cy="2815575"/>
              </a:xfrm>
            </p:grpSpPr>
            <p:sp>
              <p:nvSpPr>
                <p:cNvPr id="26" name="í$ḻiḑè">
                  <a:extLst>
                    <a:ext uri="{FF2B5EF4-FFF2-40B4-BE49-F238E27FC236}"/>
                  </a:extLst>
                </p:cNvPr>
                <p:cNvSpPr/>
                <p:nvPr/>
              </p:nvSpPr>
              <p:spPr>
                <a:xfrm>
                  <a:off x="155753" y="2118326"/>
                  <a:ext cx="3997616" cy="2676540"/>
                </a:xfrm>
                <a:prstGeom prst="roundRect">
                  <a:avLst>
                    <a:gd name="adj" fmla="val 2415"/>
                  </a:avLst>
                </a:prstGeom>
                <a:solidFill>
                  <a:schemeClr val="bg1"/>
                </a:solidFill>
                <a:ln w="3175">
                  <a:solidFill>
                    <a:schemeClr val="bg1">
                      <a:lumMod val="8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6800">
                  <a:normAutofit/>
                </a:bodyPr>
                <a:lstStyle/>
                <a:p>
                  <a:pPr fontAlgn="auto">
                    <a:lnSpc>
                      <a:spcPct val="120000"/>
                    </a:lnSpc>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r>
                  <a:b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r>
                  <a:b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b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îsļiďe">
                  <a:extLst>
                    <a:ext uri="{FF2B5EF4-FFF2-40B4-BE49-F238E27FC236}"/>
                  </a:extLst>
                </p:cNvPr>
                <p:cNvSpPr txBox="1"/>
                <p:nvPr/>
              </p:nvSpPr>
              <p:spPr bwMode="auto">
                <a:xfrm>
                  <a:off x="1163367" y="1979291"/>
                  <a:ext cx="107" cy="243196"/>
                </a:xfrm>
                <a:prstGeom prst="rect">
                  <a:avLst/>
                </a:prstGeom>
                <a:noFill/>
                <a:scene3d>
                  <a:camera prst="orthographicFront">
                    <a:rot lat="0" lon="0" rev="0"/>
                  </a:camera>
                  <a:lightRig rig="threePt" dir="t"/>
                </a:scene3d>
                <a:sp3d prstMaterial="matte">
                  <a:bevelT w="1270" h="1270"/>
                </a:sp3d>
              </p:spPr>
              <p:txBody>
                <a:bodyPr anchor="ctr"/>
                <a:lstStyle/>
                <a:p>
                  <a:pPr algn="ctr" fontAlgn="auto">
                    <a:spcBef>
                      <a:spcPts val="0"/>
                    </a:spcBef>
                    <a:spcAft>
                      <a:spcPts val="0"/>
                    </a:spcAft>
                    <a:defRPr/>
                  </a:pPr>
                  <a:endParaRPr sz="4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5" name="矩形: 圆角 24">
                <a:extLst>
                  <a:ext uri="{FF2B5EF4-FFF2-40B4-BE49-F238E27FC236}"/>
                </a:extLst>
              </p:cNvPr>
              <p:cNvSpPr/>
              <p:nvPr/>
            </p:nvSpPr>
            <p:spPr>
              <a:xfrm>
                <a:off x="2131913" y="1955529"/>
                <a:ext cx="2355990" cy="45887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30728" name="矩形 39"/>
            <p:cNvSpPr>
              <a:spLocks noChangeArrowheads="1"/>
            </p:cNvSpPr>
            <p:nvPr/>
          </p:nvSpPr>
          <p:spPr bwMode="auto">
            <a:xfrm>
              <a:off x="6795077" y="2726191"/>
              <a:ext cx="3091681" cy="14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eaLnBrk="0" hangingPunct="0">
                <a:lnSpc>
                  <a:spcPct val="150000"/>
                </a:lnSpc>
              </a:pPr>
              <a:r>
                <a:rPr lang="zh-CN" altLang="en-US" sz="3200" b="1">
                  <a:solidFill>
                    <a:srgbClr val="C00000"/>
                  </a:solidFill>
                  <a:latin typeface="微软雅黑" pitchFamily="34" charset="-122"/>
                  <a:ea typeface="微软雅黑" pitchFamily="34" charset="-122"/>
                  <a:sym typeface="Helvetica" pitchFamily="34" charset="0"/>
                </a:rPr>
                <a:t>从“宽松软”</a:t>
              </a:r>
              <a:endParaRPr lang="en-US" altLang="zh-CN" sz="3200" b="1">
                <a:solidFill>
                  <a:srgbClr val="C00000"/>
                </a:solidFill>
                <a:latin typeface="微软雅黑" pitchFamily="34" charset="-122"/>
                <a:ea typeface="微软雅黑" pitchFamily="34" charset="-122"/>
                <a:sym typeface="Helvetica" pitchFamily="34" charset="0"/>
              </a:endParaRPr>
            </a:p>
            <a:p>
              <a:pPr indent="457200" eaLnBrk="0" hangingPunct="0">
                <a:lnSpc>
                  <a:spcPct val="150000"/>
                </a:lnSpc>
              </a:pPr>
              <a:r>
                <a:rPr lang="zh-CN" altLang="en-US" sz="3200" b="1">
                  <a:solidFill>
                    <a:srgbClr val="C00000"/>
                  </a:solidFill>
                  <a:latin typeface="微软雅黑" pitchFamily="34" charset="-122"/>
                  <a:ea typeface="微软雅黑" pitchFamily="34" charset="-122"/>
                  <a:sym typeface="Helvetica" pitchFamily="34" charset="0"/>
                </a:rPr>
                <a:t>到“严紧硬”</a:t>
              </a:r>
              <a:endParaRPr lang="en-US" altLang="zh-CN" sz="3200" b="1">
                <a:solidFill>
                  <a:srgbClr val="C00000"/>
                </a:solidFill>
                <a:latin typeface="微软雅黑" pitchFamily="34" charset="-122"/>
                <a:ea typeface="微软雅黑" pitchFamily="34" charset="-122"/>
                <a:sym typeface="Helvetica" pitchFamily="34" charset="0"/>
              </a:endParaRPr>
            </a:p>
          </p:txBody>
        </p:sp>
        <p:sp>
          <p:nvSpPr>
            <p:cNvPr id="21" name="矩形 20">
              <a:extLst>
                <a:ext uri="{FF2B5EF4-FFF2-40B4-BE49-F238E27FC236}"/>
              </a:extLst>
            </p:cNvPr>
            <p:cNvSpPr/>
            <p:nvPr/>
          </p:nvSpPr>
          <p:spPr>
            <a:xfrm>
              <a:off x="7549185" y="1947999"/>
              <a:ext cx="1800332" cy="458872"/>
            </a:xfrm>
            <a:prstGeom prst="rect">
              <a:avLst/>
            </a:prstGeom>
          </p:spPr>
          <p:txBody>
            <a:bodyPr wrap="none">
              <a:spAutoFit/>
            </a:bodyPr>
            <a:lstStyle/>
            <a:p>
              <a:pPr algn="ctr" eaLnBrk="0" hangingPunct="0">
                <a:lnSpc>
                  <a:spcPct val="150000"/>
                </a:lnSpc>
                <a:spcBef>
                  <a:spcPts val="0"/>
                </a:spcBef>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管党治党实现了</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endParaRPr>
            </a:p>
          </p:txBody>
        </p:sp>
      </p:grpSp>
      <p:sp>
        <p:nvSpPr>
          <p:cNvPr id="29" name="星形: 五角 28">
            <a:extLst>
              <a:ext uri="{FF2B5EF4-FFF2-40B4-BE49-F238E27FC236}"/>
            </a:extLst>
          </p:cNvPr>
          <p:cNvSpPr/>
          <p:nvPr/>
        </p:nvSpPr>
        <p:spPr>
          <a:xfrm>
            <a:off x="5759450" y="3059113"/>
            <a:ext cx="673100" cy="671512"/>
          </a:xfrm>
          <a:prstGeom prst="star5">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nodeType="afterGroup">
                            <p:stCondLst>
                              <p:cond delay="16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nodeType="afterGroup">
                            <p:stCondLst>
                              <p:cond delay="2100"/>
                            </p:stCondLst>
                            <p:childTnLst>
                              <p:par>
                                <p:cTn id="13" presetID="53" presetClass="entr" presetSubtype="16" fill="hold" nodeType="afterEffect">
                                  <p:stCondLst>
                                    <p:cond delay="0"/>
                                  </p:stCondLst>
                                  <p:iterate type="wd">
                                    <p:tmPct val="10000"/>
                                  </p:iterate>
                                  <p:childTnLst>
                                    <p:set>
                                      <p:cBhvr>
                                        <p:cTn id="14" dur="1" fill="hold">
                                          <p:stCondLst>
                                            <p:cond delay="0"/>
                                          </p:stCondLst>
                                        </p:cTn>
                                        <p:tgtEl>
                                          <p:spTgt spid="29"/>
                                        </p:tgtEl>
                                        <p:attrNameLst>
                                          <p:attrName>style.visibility</p:attrName>
                                        </p:attrNameLst>
                                      </p:cBhvr>
                                      <p:to>
                                        <p:strVal val="visible"/>
                                      </p:to>
                                    </p:set>
                                    <p:anim calcmode="lin" valueType="num">
                                      <p:cBhvr>
                                        <p:cTn id="15" dur="500" fill="hold"/>
                                        <p:tgtEl>
                                          <p:spTgt spid="29"/>
                                        </p:tgtEl>
                                        <p:attrNameLst>
                                          <p:attrName>ppt_w</p:attrName>
                                        </p:attrNameLst>
                                      </p:cBhvr>
                                      <p:tavLst>
                                        <p:tav tm="0">
                                          <p:val>
                                            <p:fltVal val="0"/>
                                          </p:val>
                                        </p:tav>
                                        <p:tav tm="100000">
                                          <p:val>
                                            <p:strVal val="#ppt_w"/>
                                          </p:val>
                                        </p:tav>
                                      </p:tavLst>
                                    </p:anim>
                                    <p:anim calcmode="lin" valueType="num">
                                      <p:cBhvr>
                                        <p:cTn id="16" dur="500" fill="hold"/>
                                        <p:tgtEl>
                                          <p:spTgt spid="29"/>
                                        </p:tgtEl>
                                        <p:attrNameLst>
                                          <p:attrName>ppt_h</p:attrName>
                                        </p:attrNameLst>
                                      </p:cBhvr>
                                      <p:tavLst>
                                        <p:tav tm="0">
                                          <p:val>
                                            <p:fltVal val="0"/>
                                          </p:val>
                                        </p:tav>
                                        <p:tav tm="100000">
                                          <p:val>
                                            <p:strVal val="#ppt_h"/>
                                          </p:val>
                                        </p:tav>
                                      </p:tavLst>
                                    </p:anim>
                                    <p:animEffect transition="in" filter="fade">
                                      <p:cBhvr>
                                        <p:cTn id="17" dur="500"/>
                                        <p:tgtEl>
                                          <p:spTgt spid="29"/>
                                        </p:tgtEl>
                                      </p:cBhvr>
                                    </p:animEffect>
                                  </p:childTnLst>
                                </p:cTn>
                              </p:par>
                            </p:childTnLst>
                          </p:cTn>
                        </p:par>
                        <p:par>
                          <p:cTn id="18" fill="hold" nodeType="afterGroup">
                            <p:stCondLst>
                              <p:cond delay="2600"/>
                            </p:stCondLst>
                            <p:childTnLst>
                              <p:par>
                                <p:cTn id="19" presetID="22" presetClass="entr" presetSubtype="1" fill="hold" nodeType="afterEffect">
                                  <p:stCondLst>
                                    <p:cond delay="0"/>
                                  </p:stCondLst>
                                  <p:iterate type="wd">
                                    <p:tmPct val="10000"/>
                                  </p:iterate>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par>
                          <p:cTn id="22" fill="hold" nodeType="afterGroup">
                            <p:stCondLst>
                              <p:cond delay="310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1讲-23页视频">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extLst>
          </p:cNvPr>
          <p:cNvSpPr/>
          <p:nvPr/>
        </p:nvSpPr>
        <p:spPr>
          <a:xfrm>
            <a:off x="5376863" y="3432175"/>
            <a:ext cx="5659437" cy="2308225"/>
          </a:xfrm>
          <a:prstGeom prst="rect">
            <a:avLst/>
          </a:prstGeom>
        </p:spPr>
        <p:txBody>
          <a:bodyPr>
            <a:spAutoFit/>
          </a:bodyPr>
          <a:lstStyle/>
          <a:p>
            <a:pPr indent="457200" algn="just" fontAlgn="auto" hangingPunct="0">
              <a:lnSpc>
                <a:spcPct val="150000"/>
              </a:lnSpc>
              <a:spcBef>
                <a:spcPts val="0"/>
              </a:spcBef>
              <a:spcAft>
                <a:spcPts val="0"/>
              </a:spcAft>
              <a:defRPr/>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习近平新时代中国特色社会主义思想，是党和人民实践经验和集体智慧的结晶，习近平总书记是这一思想的主要创立者。</a:t>
            </a:r>
            <a:endParaRPr lang="zh-CN" altLang="en-US" sz="2400" dirty="0">
              <a:solidFill>
                <a:schemeClr val="tx1">
                  <a:lumMod val="85000"/>
                  <a:lumOff val="15000"/>
                </a:schemeClr>
              </a:solidFill>
              <a:latin typeface="+mn-lt"/>
              <a:ea typeface="+mn-ea"/>
            </a:endParaRPr>
          </a:p>
        </p:txBody>
      </p:sp>
      <p:grpSp>
        <p:nvGrpSpPr>
          <p:cNvPr id="3" name="组合 2"/>
          <p:cNvGrpSpPr>
            <a:grpSpLocks/>
          </p:cNvGrpSpPr>
          <p:nvPr/>
        </p:nvGrpSpPr>
        <p:grpSpPr bwMode="auto">
          <a:xfrm>
            <a:off x="5249863" y="1720850"/>
            <a:ext cx="5861050" cy="952500"/>
            <a:chOff x="5249250" y="1720191"/>
            <a:chExt cx="5861184" cy="953226"/>
          </a:xfrm>
        </p:grpSpPr>
        <p:grpSp>
          <p:nvGrpSpPr>
            <p:cNvPr id="32774" name="组合 8"/>
            <p:cNvGrpSpPr>
              <a:grpSpLocks/>
            </p:cNvGrpSpPr>
            <p:nvPr/>
          </p:nvGrpSpPr>
          <p:grpSpPr bwMode="auto">
            <a:xfrm>
              <a:off x="5249250" y="1720191"/>
              <a:ext cx="946729" cy="953226"/>
              <a:chOff x="1830110" y="2009929"/>
              <a:chExt cx="1428400" cy="1438203"/>
            </a:xfrm>
          </p:grpSpPr>
          <p:grpSp>
            <p:nvGrpSpPr>
              <p:cNvPr id="32799" name="组合 9"/>
              <p:cNvGrpSpPr>
                <a:grpSpLocks/>
              </p:cNvGrpSpPr>
              <p:nvPr/>
            </p:nvGrpSpPr>
            <p:grpSpPr bwMode="auto">
              <a:xfrm>
                <a:off x="1830110" y="2019303"/>
                <a:ext cx="1428400" cy="1428829"/>
                <a:chOff x="6652904" y="3182298"/>
                <a:chExt cx="516803" cy="516958"/>
              </a:xfrm>
            </p:grpSpPr>
            <p:sp>
              <p:nvSpPr>
                <p:cNvPr id="11" name="矩形 10">
                  <a:extLst>
                    <a:ext uri="{FF2B5EF4-FFF2-40B4-BE49-F238E27FC236}"/>
                  </a:extLst>
                </p:cNvPr>
                <p:cNvSpPr/>
                <p:nvPr/>
              </p:nvSpPr>
              <p:spPr>
                <a:xfrm>
                  <a:off x="6652904" y="3182376"/>
                  <a:ext cx="516499" cy="516880"/>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0"/>
                    </a:spcBef>
                    <a:spcAft>
                      <a:spcPts val="0"/>
                    </a:spcAft>
                    <a:defRPr/>
                  </a:pPr>
                  <a:endParaRPr lang="zh-CN" altLang="en-US" sz="105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12" name="直接连接符 11">
                  <a:extLst>
                    <a:ext uri="{FF2B5EF4-FFF2-40B4-BE49-F238E27FC236}"/>
                  </a:extLst>
                </p:cNvPr>
                <p:cNvCxnSpPr/>
                <p:nvPr/>
              </p:nvCxnSpPr>
              <p:spPr>
                <a:xfrm>
                  <a:off x="6652904" y="3458161"/>
                  <a:ext cx="516499"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extLst>
                </p:cNvPr>
                <p:cNvCxnSpPr>
                  <a:cxnSpLocks/>
                  <a:endCxn id="11" idx="2"/>
                </p:cNvCxnSpPr>
                <p:nvPr/>
              </p:nvCxnSpPr>
              <p:spPr>
                <a:xfrm>
                  <a:off x="6911153" y="3199721"/>
                  <a:ext cx="0" cy="499535"/>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32800" name="矩形 13"/>
              <p:cNvSpPr>
                <a:spLocks noChangeArrowheads="1"/>
              </p:cNvSpPr>
              <p:nvPr/>
            </p:nvSpPr>
            <p:spPr bwMode="auto">
              <a:xfrm>
                <a:off x="1887538" y="2009929"/>
                <a:ext cx="1323441" cy="139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a:solidFill>
                      <a:srgbClr val="C00000"/>
                    </a:solidFill>
                    <a:latin typeface="华文新魏" pitchFamily="2" charset="-122"/>
                    <a:ea typeface="华文新魏" pitchFamily="2" charset="-122"/>
                  </a:rPr>
                  <a:t>主</a:t>
                </a:r>
              </a:p>
            </p:txBody>
          </p:sp>
        </p:grpSp>
        <p:grpSp>
          <p:nvGrpSpPr>
            <p:cNvPr id="32775" name="组合 15"/>
            <p:cNvGrpSpPr>
              <a:grpSpLocks/>
            </p:cNvGrpSpPr>
            <p:nvPr/>
          </p:nvGrpSpPr>
          <p:grpSpPr bwMode="auto">
            <a:xfrm>
              <a:off x="6477864" y="1720191"/>
              <a:ext cx="946729" cy="953226"/>
              <a:chOff x="1830110" y="2009929"/>
              <a:chExt cx="1428400" cy="1438203"/>
            </a:xfrm>
          </p:grpSpPr>
          <p:grpSp>
            <p:nvGrpSpPr>
              <p:cNvPr id="32794" name="组合 16"/>
              <p:cNvGrpSpPr>
                <a:grpSpLocks/>
              </p:cNvGrpSpPr>
              <p:nvPr/>
            </p:nvGrpSpPr>
            <p:grpSpPr bwMode="auto">
              <a:xfrm>
                <a:off x="1830110" y="2019303"/>
                <a:ext cx="1428400" cy="1428829"/>
                <a:chOff x="6652904" y="3182298"/>
                <a:chExt cx="516803" cy="516958"/>
              </a:xfrm>
            </p:grpSpPr>
            <p:sp>
              <p:nvSpPr>
                <p:cNvPr id="19" name="矩形 18">
                  <a:extLst>
                    <a:ext uri="{FF2B5EF4-FFF2-40B4-BE49-F238E27FC236}"/>
                  </a:extLst>
                </p:cNvPr>
                <p:cNvSpPr/>
                <p:nvPr/>
              </p:nvSpPr>
              <p:spPr>
                <a:xfrm>
                  <a:off x="6652980" y="3182376"/>
                  <a:ext cx="516499" cy="516880"/>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0"/>
                    </a:spcBef>
                    <a:spcAft>
                      <a:spcPts val="0"/>
                    </a:spcAft>
                    <a:defRPr/>
                  </a:pPr>
                  <a:endParaRPr lang="zh-CN" altLang="en-US" sz="105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20" name="直接连接符 19">
                  <a:extLst>
                    <a:ext uri="{FF2B5EF4-FFF2-40B4-BE49-F238E27FC236}"/>
                  </a:extLst>
                </p:cNvPr>
                <p:cNvCxnSpPr/>
                <p:nvPr/>
              </p:nvCxnSpPr>
              <p:spPr>
                <a:xfrm>
                  <a:off x="6652980" y="3458161"/>
                  <a:ext cx="516499"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extLst>
                </p:cNvPr>
                <p:cNvCxnSpPr>
                  <a:cxnSpLocks/>
                  <a:endCxn id="19" idx="2"/>
                </p:cNvCxnSpPr>
                <p:nvPr/>
              </p:nvCxnSpPr>
              <p:spPr>
                <a:xfrm>
                  <a:off x="6911229" y="3199721"/>
                  <a:ext cx="0" cy="499535"/>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32795" name="矩形 17"/>
              <p:cNvSpPr>
                <a:spLocks noChangeArrowheads="1"/>
              </p:cNvSpPr>
              <p:nvPr/>
            </p:nvSpPr>
            <p:spPr bwMode="auto">
              <a:xfrm>
                <a:off x="1887538" y="2009929"/>
                <a:ext cx="1323441" cy="139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a:solidFill>
                      <a:srgbClr val="C00000"/>
                    </a:solidFill>
                    <a:latin typeface="华文新魏" pitchFamily="2" charset="-122"/>
                    <a:ea typeface="华文新魏" pitchFamily="2" charset="-122"/>
                  </a:rPr>
                  <a:t>要</a:t>
                </a:r>
              </a:p>
            </p:txBody>
          </p:sp>
        </p:grpSp>
        <p:grpSp>
          <p:nvGrpSpPr>
            <p:cNvPr id="32776" name="组合 21"/>
            <p:cNvGrpSpPr>
              <a:grpSpLocks/>
            </p:cNvGrpSpPr>
            <p:nvPr/>
          </p:nvGrpSpPr>
          <p:grpSpPr bwMode="auto">
            <a:xfrm>
              <a:off x="7706478" y="1720191"/>
              <a:ext cx="946729" cy="953226"/>
              <a:chOff x="1830110" y="2009929"/>
              <a:chExt cx="1428400" cy="1438203"/>
            </a:xfrm>
          </p:grpSpPr>
          <p:grpSp>
            <p:nvGrpSpPr>
              <p:cNvPr id="32789" name="组合 22"/>
              <p:cNvGrpSpPr>
                <a:grpSpLocks/>
              </p:cNvGrpSpPr>
              <p:nvPr/>
            </p:nvGrpSpPr>
            <p:grpSpPr bwMode="auto">
              <a:xfrm>
                <a:off x="1830110" y="2019303"/>
                <a:ext cx="1428400" cy="1428829"/>
                <a:chOff x="6652904" y="3182298"/>
                <a:chExt cx="516803" cy="516958"/>
              </a:xfrm>
            </p:grpSpPr>
            <p:sp>
              <p:nvSpPr>
                <p:cNvPr id="25" name="矩形 24">
                  <a:extLst>
                    <a:ext uri="{FF2B5EF4-FFF2-40B4-BE49-F238E27FC236}"/>
                  </a:extLst>
                </p:cNvPr>
                <p:cNvSpPr/>
                <p:nvPr/>
              </p:nvSpPr>
              <p:spPr>
                <a:xfrm>
                  <a:off x="6653056" y="3182376"/>
                  <a:ext cx="516499" cy="516880"/>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0"/>
                    </a:spcBef>
                    <a:spcAft>
                      <a:spcPts val="0"/>
                    </a:spcAft>
                    <a:defRPr/>
                  </a:pPr>
                  <a:endParaRPr lang="zh-CN" altLang="en-US" sz="105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26" name="直接连接符 25">
                  <a:extLst>
                    <a:ext uri="{FF2B5EF4-FFF2-40B4-BE49-F238E27FC236}"/>
                  </a:extLst>
                </p:cNvPr>
                <p:cNvCxnSpPr/>
                <p:nvPr/>
              </p:nvCxnSpPr>
              <p:spPr>
                <a:xfrm>
                  <a:off x="6653056" y="3458161"/>
                  <a:ext cx="516499"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extLst>
                </p:cNvPr>
                <p:cNvCxnSpPr>
                  <a:cxnSpLocks/>
                  <a:endCxn id="25" idx="2"/>
                </p:cNvCxnSpPr>
                <p:nvPr/>
              </p:nvCxnSpPr>
              <p:spPr>
                <a:xfrm>
                  <a:off x="6911305" y="3199721"/>
                  <a:ext cx="0" cy="499535"/>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32790" name="矩形 23"/>
              <p:cNvSpPr>
                <a:spLocks noChangeArrowheads="1"/>
              </p:cNvSpPr>
              <p:nvPr/>
            </p:nvSpPr>
            <p:spPr bwMode="auto">
              <a:xfrm>
                <a:off x="1887538" y="2009929"/>
                <a:ext cx="1323441" cy="139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a:solidFill>
                      <a:srgbClr val="C00000"/>
                    </a:solidFill>
                    <a:latin typeface="华文新魏" pitchFamily="2" charset="-122"/>
                    <a:ea typeface="华文新魏" pitchFamily="2" charset="-122"/>
                  </a:rPr>
                  <a:t>创</a:t>
                </a:r>
              </a:p>
            </p:txBody>
          </p:sp>
        </p:grpSp>
        <p:grpSp>
          <p:nvGrpSpPr>
            <p:cNvPr id="32777" name="组合 27"/>
            <p:cNvGrpSpPr>
              <a:grpSpLocks/>
            </p:cNvGrpSpPr>
            <p:nvPr/>
          </p:nvGrpSpPr>
          <p:grpSpPr bwMode="auto">
            <a:xfrm>
              <a:off x="8935092" y="1720191"/>
              <a:ext cx="946729" cy="953226"/>
              <a:chOff x="1830110" y="2009929"/>
              <a:chExt cx="1428400" cy="1438203"/>
            </a:xfrm>
          </p:grpSpPr>
          <p:grpSp>
            <p:nvGrpSpPr>
              <p:cNvPr id="32784" name="组合 28"/>
              <p:cNvGrpSpPr>
                <a:grpSpLocks/>
              </p:cNvGrpSpPr>
              <p:nvPr/>
            </p:nvGrpSpPr>
            <p:grpSpPr bwMode="auto">
              <a:xfrm>
                <a:off x="1830110" y="2019303"/>
                <a:ext cx="1428400" cy="1428829"/>
                <a:chOff x="6652904" y="3182298"/>
                <a:chExt cx="516803" cy="516958"/>
              </a:xfrm>
            </p:grpSpPr>
            <p:sp>
              <p:nvSpPr>
                <p:cNvPr id="31" name="矩形 30">
                  <a:extLst>
                    <a:ext uri="{FF2B5EF4-FFF2-40B4-BE49-F238E27FC236}"/>
                  </a:extLst>
                </p:cNvPr>
                <p:cNvSpPr/>
                <p:nvPr/>
              </p:nvSpPr>
              <p:spPr>
                <a:xfrm>
                  <a:off x="6653132" y="3182376"/>
                  <a:ext cx="516499" cy="516880"/>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0"/>
                    </a:spcBef>
                    <a:spcAft>
                      <a:spcPts val="0"/>
                    </a:spcAft>
                    <a:defRPr/>
                  </a:pPr>
                  <a:endParaRPr lang="zh-CN" altLang="en-US" sz="105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32" name="直接连接符 31">
                  <a:extLst>
                    <a:ext uri="{FF2B5EF4-FFF2-40B4-BE49-F238E27FC236}"/>
                  </a:extLst>
                </p:cNvPr>
                <p:cNvCxnSpPr/>
                <p:nvPr/>
              </p:nvCxnSpPr>
              <p:spPr>
                <a:xfrm>
                  <a:off x="6653132" y="3458161"/>
                  <a:ext cx="516499"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extLst>
                </p:cNvPr>
                <p:cNvCxnSpPr>
                  <a:cxnSpLocks/>
                  <a:endCxn id="31" idx="2"/>
                </p:cNvCxnSpPr>
                <p:nvPr/>
              </p:nvCxnSpPr>
              <p:spPr>
                <a:xfrm>
                  <a:off x="6911381" y="3199721"/>
                  <a:ext cx="0" cy="499535"/>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32785" name="矩形 29"/>
              <p:cNvSpPr>
                <a:spLocks noChangeArrowheads="1"/>
              </p:cNvSpPr>
              <p:nvPr/>
            </p:nvSpPr>
            <p:spPr bwMode="auto">
              <a:xfrm>
                <a:off x="1887538" y="2009929"/>
                <a:ext cx="1323441" cy="139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a:solidFill>
                      <a:srgbClr val="C00000"/>
                    </a:solidFill>
                    <a:latin typeface="华文新魏" pitchFamily="2" charset="-122"/>
                    <a:ea typeface="华文新魏" pitchFamily="2" charset="-122"/>
                  </a:rPr>
                  <a:t>立</a:t>
                </a:r>
              </a:p>
            </p:txBody>
          </p:sp>
        </p:grpSp>
        <p:grpSp>
          <p:nvGrpSpPr>
            <p:cNvPr id="32778" name="组合 33"/>
            <p:cNvGrpSpPr>
              <a:grpSpLocks/>
            </p:cNvGrpSpPr>
            <p:nvPr/>
          </p:nvGrpSpPr>
          <p:grpSpPr bwMode="auto">
            <a:xfrm>
              <a:off x="10163705" y="1720191"/>
              <a:ext cx="946729" cy="953226"/>
              <a:chOff x="1830110" y="2009929"/>
              <a:chExt cx="1428400" cy="1438203"/>
            </a:xfrm>
          </p:grpSpPr>
          <p:grpSp>
            <p:nvGrpSpPr>
              <p:cNvPr id="32779" name="组合 34"/>
              <p:cNvGrpSpPr>
                <a:grpSpLocks/>
              </p:cNvGrpSpPr>
              <p:nvPr/>
            </p:nvGrpSpPr>
            <p:grpSpPr bwMode="auto">
              <a:xfrm>
                <a:off x="1830110" y="2019303"/>
                <a:ext cx="1428400" cy="1428829"/>
                <a:chOff x="6652904" y="3182298"/>
                <a:chExt cx="516803" cy="516958"/>
              </a:xfrm>
            </p:grpSpPr>
            <p:sp>
              <p:nvSpPr>
                <p:cNvPr id="37" name="矩形 36">
                  <a:extLst>
                    <a:ext uri="{FF2B5EF4-FFF2-40B4-BE49-F238E27FC236}"/>
                  </a:extLst>
                </p:cNvPr>
                <p:cNvSpPr/>
                <p:nvPr/>
              </p:nvSpPr>
              <p:spPr>
                <a:xfrm>
                  <a:off x="6653208" y="3182376"/>
                  <a:ext cx="516499" cy="516880"/>
                </a:xfrm>
                <a:prstGeom prst="rect">
                  <a:avLst/>
                </a:prstGeom>
                <a:noFill/>
                <a:ln w="12700">
                  <a:solidFill>
                    <a:srgbClr val="9B1D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0"/>
                    </a:spcBef>
                    <a:spcAft>
                      <a:spcPts val="0"/>
                    </a:spcAft>
                    <a:defRPr/>
                  </a:pPr>
                  <a:endParaRPr lang="zh-CN" altLang="en-US" sz="1050" b="1">
                    <a:solidFill>
                      <a:srgbClr val="C00000"/>
                    </a:solidFill>
                    <a:latin typeface="华文新魏" panose="02010800040101010101" pitchFamily="2" charset="-122"/>
                    <a:ea typeface="华文新魏" panose="02010800040101010101" pitchFamily="2" charset="-122"/>
                    <a:cs typeface="+mn-ea"/>
                    <a:sym typeface="+mn-lt"/>
                  </a:endParaRPr>
                </a:p>
              </p:txBody>
            </p:sp>
            <p:cxnSp>
              <p:nvCxnSpPr>
                <p:cNvPr id="38" name="直接连接符 37">
                  <a:extLst>
                    <a:ext uri="{FF2B5EF4-FFF2-40B4-BE49-F238E27FC236}"/>
                  </a:extLst>
                </p:cNvPr>
                <p:cNvCxnSpPr/>
                <p:nvPr/>
              </p:nvCxnSpPr>
              <p:spPr>
                <a:xfrm>
                  <a:off x="6653208" y="3458161"/>
                  <a:ext cx="516499" cy="0"/>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extLst>
                </p:cNvPr>
                <p:cNvCxnSpPr>
                  <a:cxnSpLocks/>
                  <a:endCxn id="37" idx="2"/>
                </p:cNvCxnSpPr>
                <p:nvPr/>
              </p:nvCxnSpPr>
              <p:spPr>
                <a:xfrm>
                  <a:off x="6911458" y="3199721"/>
                  <a:ext cx="0" cy="499535"/>
                </a:xfrm>
                <a:prstGeom prst="line">
                  <a:avLst/>
                </a:prstGeom>
                <a:ln>
                  <a:solidFill>
                    <a:srgbClr val="9B1D37"/>
                  </a:solidFill>
                  <a:prstDash val="dash"/>
                </a:ln>
              </p:spPr>
              <p:style>
                <a:lnRef idx="1">
                  <a:schemeClr val="accent1"/>
                </a:lnRef>
                <a:fillRef idx="0">
                  <a:schemeClr val="accent1"/>
                </a:fillRef>
                <a:effectRef idx="0">
                  <a:schemeClr val="accent1"/>
                </a:effectRef>
                <a:fontRef idx="minor">
                  <a:schemeClr val="tx1"/>
                </a:fontRef>
              </p:style>
            </p:cxnSp>
          </p:grpSp>
          <p:sp>
            <p:nvSpPr>
              <p:cNvPr id="32780" name="矩形 35"/>
              <p:cNvSpPr>
                <a:spLocks noChangeArrowheads="1"/>
              </p:cNvSpPr>
              <p:nvPr/>
            </p:nvSpPr>
            <p:spPr bwMode="auto">
              <a:xfrm>
                <a:off x="1887538" y="2009929"/>
                <a:ext cx="1323441" cy="1393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5400" b="1">
                    <a:solidFill>
                      <a:srgbClr val="C00000"/>
                    </a:solidFill>
                    <a:latin typeface="华文新魏" pitchFamily="2" charset="-122"/>
                    <a:ea typeface="华文新魏" pitchFamily="2" charset="-122"/>
                  </a:rPr>
                  <a:t>者</a:t>
                </a:r>
              </a:p>
            </p:txBody>
          </p:sp>
        </p:grpSp>
      </p:grpSp>
      <p:pic>
        <p:nvPicPr>
          <p:cNvPr id="5" name="图片 4">
            <a:extLst>
              <a:ext uri="{FF2B5EF4-FFF2-40B4-BE49-F238E27FC236}"/>
            </a:extLst>
          </p:cNvPr>
          <p:cNvPicPr>
            <a:picLocks noChangeAspect="1"/>
          </p:cNvPicPr>
          <p:nvPr/>
        </p:nvPicPr>
        <p:blipFill>
          <a:blip r:embed="rId3"/>
          <a:stretch>
            <a:fillRect/>
          </a:stretch>
        </p:blipFill>
        <p:spPr>
          <a:xfrm>
            <a:off x="1081088" y="865188"/>
            <a:ext cx="3590925" cy="5127625"/>
          </a:xfrm>
          <a:prstGeom prst="rect">
            <a:avLst/>
          </a:prstGeom>
          <a:effectLst>
            <a:outerShdw blurRad="50800" dist="38100" dir="2700000" algn="tl" rotWithShape="0">
              <a:prstClr val="black">
                <a:alpha val="40000"/>
              </a:prstClr>
            </a:outerShdw>
          </a:effectLst>
        </p:spPr>
      </p:pic>
      <p:cxnSp>
        <p:nvCxnSpPr>
          <p:cNvPr id="40" name="直接连接符 39">
            <a:extLst>
              <a:ext uri="{FF2B5EF4-FFF2-40B4-BE49-F238E27FC236}"/>
            </a:extLst>
          </p:cNvPr>
          <p:cNvCxnSpPr>
            <a:cxnSpLocks/>
          </p:cNvCxnSpPr>
          <p:nvPr/>
        </p:nvCxnSpPr>
        <p:spPr>
          <a:xfrm>
            <a:off x="5165725" y="3009900"/>
            <a:ext cx="5970588" cy="0"/>
          </a:xfrm>
          <a:prstGeom prst="line">
            <a:avLst/>
          </a:prstGeom>
          <a:ln w="1905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nodeType="afterGroup">
                            <p:stCondLst>
                              <p:cond delay="1000"/>
                            </p:stCondLst>
                            <p:childTnLst>
                              <p:par>
                                <p:cTn id="13" presetID="16" presetClass="entr" presetSubtype="37"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outVertical)">
                                      <p:cBhvr>
                                        <p:cTn id="15" dur="500"/>
                                        <p:tgtEl>
                                          <p:spTgt spid="40"/>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a:extLst>
              <a:ext uri="{FF2B5EF4-FFF2-40B4-BE49-F238E27FC236}"/>
            </a:extLst>
          </p:cNvPr>
          <p:cNvCxnSpPr>
            <a:cxnSpLocks/>
          </p:cNvCxnSpPr>
          <p:nvPr/>
        </p:nvCxnSpPr>
        <p:spPr>
          <a:xfrm>
            <a:off x="1066800" y="2713038"/>
            <a:ext cx="10083800"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33795" name="图片 36"/>
          <p:cNvPicPr>
            <a:picLocks noChangeAspect="1" noChangeArrowheads="1"/>
          </p:cNvPicPr>
          <p:nvPr/>
        </p:nvPicPr>
        <p:blipFill>
          <a:blip r:embed="rId2">
            <a:extLst>
              <a:ext uri="{28A0092B-C50C-407E-A947-70E740481C1C}">
                <a14:useLocalDpi xmlns:a14="http://schemas.microsoft.com/office/drawing/2010/main" val="0"/>
              </a:ext>
            </a:extLst>
          </a:blip>
          <a:srcRect l="247" t="-2" b="909"/>
          <a:stretch>
            <a:fillRect/>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00"/>
          <p:cNvSpPr txBox="1">
            <a:spLocks noChangeArrowheads="1"/>
          </p:cNvSpPr>
          <p:nvPr/>
        </p:nvSpPr>
        <p:spPr bwMode="auto">
          <a:xfrm>
            <a:off x="1736725" y="1993900"/>
            <a:ext cx="90598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defTabSz="1828800">
              <a:defRPr>
                <a:solidFill>
                  <a:schemeClr val="tx1"/>
                </a:solidFill>
                <a:latin typeface="等线" pitchFamily="2" charset="-122"/>
                <a:ea typeface="等线" pitchFamily="2" charset="-122"/>
              </a:defRPr>
            </a:lvl1pPr>
            <a:lvl2pPr marL="742950" indent="-285750" defTabSz="1828800">
              <a:defRPr>
                <a:solidFill>
                  <a:schemeClr val="tx1"/>
                </a:solidFill>
                <a:latin typeface="等线" pitchFamily="2" charset="-122"/>
                <a:ea typeface="等线" pitchFamily="2" charset="-122"/>
              </a:defRPr>
            </a:lvl2pPr>
            <a:lvl3pPr marL="1143000" indent="-228600" defTabSz="1828800">
              <a:defRPr>
                <a:solidFill>
                  <a:schemeClr val="tx1"/>
                </a:solidFill>
                <a:latin typeface="等线" pitchFamily="2" charset="-122"/>
                <a:ea typeface="等线" pitchFamily="2" charset="-122"/>
              </a:defRPr>
            </a:lvl3pPr>
            <a:lvl4pPr marL="1600200" indent="-228600" defTabSz="1828800">
              <a:defRPr>
                <a:solidFill>
                  <a:schemeClr val="tx1"/>
                </a:solidFill>
                <a:latin typeface="等线" pitchFamily="2" charset="-122"/>
                <a:ea typeface="等线" pitchFamily="2" charset="-122"/>
              </a:defRPr>
            </a:lvl4pPr>
            <a:lvl5pPr marL="2057400" indent="-228600" defTabSz="1828800">
              <a:defRPr>
                <a:solidFill>
                  <a:schemeClr val="tx1"/>
                </a:solidFill>
                <a:latin typeface="等线" pitchFamily="2" charset="-122"/>
                <a:ea typeface="等线" pitchFamily="2" charset="-122"/>
              </a:defRPr>
            </a:lvl5pPr>
            <a:lvl6pPr marL="2514600" indent="-228600" defTabSz="1828800" fontAlgn="base">
              <a:spcBef>
                <a:spcPct val="0"/>
              </a:spcBef>
              <a:spcAft>
                <a:spcPct val="0"/>
              </a:spcAft>
              <a:defRPr>
                <a:solidFill>
                  <a:schemeClr val="tx1"/>
                </a:solidFill>
                <a:latin typeface="等线" pitchFamily="2" charset="-122"/>
                <a:ea typeface="等线" pitchFamily="2" charset="-122"/>
              </a:defRPr>
            </a:lvl6pPr>
            <a:lvl7pPr marL="2971800" indent="-228600" defTabSz="1828800" fontAlgn="base">
              <a:spcBef>
                <a:spcPct val="0"/>
              </a:spcBef>
              <a:spcAft>
                <a:spcPct val="0"/>
              </a:spcAft>
              <a:defRPr>
                <a:solidFill>
                  <a:schemeClr val="tx1"/>
                </a:solidFill>
                <a:latin typeface="等线" pitchFamily="2" charset="-122"/>
                <a:ea typeface="等线" pitchFamily="2" charset="-122"/>
              </a:defRPr>
            </a:lvl7pPr>
            <a:lvl8pPr marL="3429000" indent="-228600" defTabSz="1828800" fontAlgn="base">
              <a:spcBef>
                <a:spcPct val="0"/>
              </a:spcBef>
              <a:spcAft>
                <a:spcPct val="0"/>
              </a:spcAft>
              <a:defRPr>
                <a:solidFill>
                  <a:schemeClr val="tx1"/>
                </a:solidFill>
                <a:latin typeface="等线" pitchFamily="2" charset="-122"/>
                <a:ea typeface="等线" pitchFamily="2" charset="-122"/>
              </a:defRPr>
            </a:lvl8pPr>
            <a:lvl9pPr marL="3886200" indent="-228600" defTabSz="1828800" fontAlgn="base">
              <a:spcBef>
                <a:spcPct val="0"/>
              </a:spcBef>
              <a:spcAft>
                <a:spcPct val="0"/>
              </a:spcAft>
              <a:defRPr>
                <a:solidFill>
                  <a:schemeClr val="tx1"/>
                </a:solidFill>
                <a:latin typeface="等线" pitchFamily="2" charset="-122"/>
                <a:ea typeface="等线" pitchFamily="2" charset="-122"/>
              </a:defRPr>
            </a:lvl9pPr>
          </a:lstStyle>
          <a:p>
            <a:r>
              <a:rPr lang="zh-CN" altLang="en-US" sz="3200" b="1">
                <a:solidFill>
                  <a:srgbClr val="C00000"/>
                </a:solidFill>
                <a:latin typeface="微软雅黑" pitchFamily="34" charset="-122"/>
                <a:ea typeface="微软雅黑" pitchFamily="34" charset="-122"/>
                <a:sym typeface="Helvetica" pitchFamily="34" charset="0"/>
              </a:rPr>
              <a:t>二、系统完备的科学体系、特色鲜明的理论品格</a:t>
            </a:r>
          </a:p>
        </p:txBody>
      </p:sp>
      <p:sp>
        <p:nvSpPr>
          <p:cNvPr id="9" name="矩形 8">
            <a:extLst>
              <a:ext uri="{FF2B5EF4-FFF2-40B4-BE49-F238E27FC236}"/>
            </a:extLst>
          </p:cNvPr>
          <p:cNvSpPr/>
          <p:nvPr/>
        </p:nvSpPr>
        <p:spPr>
          <a:xfrm>
            <a:off x="2462213" y="2849563"/>
            <a:ext cx="8054975" cy="1574800"/>
          </a:xfrm>
          <a:prstGeom prst="rect">
            <a:avLst/>
          </a:prstGeom>
        </p:spPr>
        <p:txBody>
          <a:bodyPr>
            <a:spAutoFit/>
          </a:bodyPr>
          <a:lstStyle/>
          <a:p>
            <a:pPr algn="just" fontAlgn="auto">
              <a:lnSpc>
                <a:spcPct val="120000"/>
              </a:lnSpc>
              <a:spcBef>
                <a:spcPts val="1200"/>
              </a:spcBef>
              <a:spcAft>
                <a:spcPts val="0"/>
              </a:spcAft>
              <a:defRPr/>
            </a:pPr>
            <a:r>
              <a:rPr lang="zh-CN" altLang="en-US"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时代风云、实践发展波澜壮阔</a:t>
            </a:r>
            <a:endParaRPr lang="en-US" altLang="zh-CN"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algn="just" fontAlgn="auto">
              <a:lnSpc>
                <a:spcPct val="120000"/>
              </a:lnSpc>
              <a:spcBef>
                <a:spcPts val="1200"/>
              </a:spcBef>
              <a:spcAft>
                <a:spcPts val="0"/>
              </a:spcAft>
              <a:defRPr/>
            </a:pPr>
            <a:r>
              <a:rPr lang="zh-CN" altLang="en-US"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理论创新、思想创造博大精深</a:t>
            </a:r>
            <a:endParaRPr lang="en-US" altLang="zh-CN"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11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nodeType="afterGroup">
                            <p:stCondLst>
                              <p:cond delay="16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extLst>
          </p:cNvPr>
          <p:cNvSpPr txBox="1"/>
          <p:nvPr/>
        </p:nvSpPr>
        <p:spPr>
          <a:xfrm>
            <a:off x="1030288" y="2409825"/>
            <a:ext cx="2563812" cy="2308225"/>
          </a:xfrm>
          <a:prstGeom prst="rect">
            <a:avLst/>
          </a:prstGeom>
          <a:noFill/>
        </p:spPr>
        <p:txBody>
          <a:bodyPr>
            <a:spAutoFit/>
          </a:bodyPr>
          <a:lstStyle/>
          <a:p>
            <a:pPr indent="-285750" fontAlgn="auto">
              <a:lnSpc>
                <a:spcPct val="200000"/>
              </a:lnSpc>
              <a:spcBef>
                <a:spcPts val="0"/>
              </a:spcBef>
              <a:spcAft>
                <a:spcPts val="0"/>
              </a:spcAft>
              <a:buClr>
                <a:srgbClr val="C00000"/>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总目标</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indent="-285750" fontAlgn="auto">
              <a:lnSpc>
                <a:spcPct val="200000"/>
              </a:lnSpc>
              <a:spcBef>
                <a:spcPts val="0"/>
              </a:spcBef>
              <a:spcAft>
                <a:spcPts val="0"/>
              </a:spcAft>
              <a:buClr>
                <a:srgbClr val="C00000"/>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总任务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indent="-285750" fontAlgn="auto">
              <a:lnSpc>
                <a:spcPct val="200000"/>
              </a:lnSpc>
              <a:spcBef>
                <a:spcPts val="0"/>
              </a:spcBef>
              <a:spcAft>
                <a:spcPts val="0"/>
              </a:spcAft>
              <a:buClr>
                <a:srgbClr val="C00000"/>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总体布局</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indent="-285750" fontAlgn="auto">
              <a:lnSpc>
                <a:spcPct val="200000"/>
              </a:lnSpc>
              <a:spcBef>
                <a:spcPts val="0"/>
              </a:spcBef>
              <a:spcAft>
                <a:spcPts val="0"/>
              </a:spcAft>
              <a:buClr>
                <a:srgbClr val="C00000"/>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战略布局和发展方向</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extLst>
          </p:cNvPr>
          <p:cNvSpPr/>
          <p:nvPr/>
        </p:nvSpPr>
        <p:spPr>
          <a:xfrm>
            <a:off x="6842125" y="2409825"/>
            <a:ext cx="1565275" cy="3830638"/>
          </a:xfrm>
          <a:prstGeom prst="rect">
            <a:avLst/>
          </a:prstGeom>
        </p:spPr>
        <p:txBody>
          <a:bodyPr>
            <a:spAutoFit/>
          </a:bodyPr>
          <a:lstStyle/>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经济</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政治</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法治</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科技</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文化</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教育</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民生</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民</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族</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宗</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教</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0" name="组合 9"/>
          <p:cNvGrpSpPr>
            <a:grpSpLocks/>
          </p:cNvGrpSpPr>
          <p:nvPr/>
        </p:nvGrpSpPr>
        <p:grpSpPr bwMode="auto">
          <a:xfrm>
            <a:off x="1054100" y="942975"/>
            <a:ext cx="4216400" cy="558800"/>
            <a:chOff x="1054359" y="942392"/>
            <a:chExt cx="4215460" cy="559837"/>
          </a:xfrm>
        </p:grpSpPr>
        <p:sp>
          <p:nvSpPr>
            <p:cNvPr id="4" name="矩形: 圆角 3">
              <a:extLst>
                <a:ext uri="{FF2B5EF4-FFF2-40B4-BE49-F238E27FC236}"/>
              </a:extLst>
            </p:cNvPr>
            <p:cNvSpPr/>
            <p:nvPr/>
          </p:nvSpPr>
          <p:spPr>
            <a:xfrm>
              <a:off x="1054359" y="942392"/>
              <a:ext cx="4215460" cy="559837"/>
            </a:xfrm>
            <a:prstGeom prst="roundRect">
              <a:avLst/>
            </a:prstGeom>
            <a:solidFill>
              <a:srgbClr val="E243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矩形 4">
              <a:extLst>
                <a:ext uri="{FF2B5EF4-FFF2-40B4-BE49-F238E27FC236}"/>
              </a:extLst>
            </p:cNvPr>
            <p:cNvSpPr/>
            <p:nvPr/>
          </p:nvSpPr>
          <p:spPr>
            <a:xfrm>
              <a:off x="2557387" y="1037819"/>
              <a:ext cx="1209405" cy="399202"/>
            </a:xfrm>
            <a:prstGeom prst="rect">
              <a:avLst/>
            </a:prstGeom>
          </p:spPr>
          <p:txBody>
            <a:bodyPr wrap="none">
              <a:spAutoFit/>
            </a:bodyPr>
            <a:lstStyle/>
            <a:p>
              <a:pPr fontAlgn="auto">
                <a:spcBef>
                  <a:spcPts val="0"/>
                </a:spcBef>
                <a:spcAft>
                  <a:spcPts val="0"/>
                </a:spcAft>
                <a:defRPr/>
              </a:pPr>
              <a:r>
                <a:rPr lang="zh-CN"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思想</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内涵</a:t>
              </a:r>
              <a:endParaRPr lang="zh-CN" altLang="en-US" sz="2000" b="1" dirty="0">
                <a:solidFill>
                  <a:schemeClr val="bg1"/>
                </a:solidFill>
                <a:effectLst>
                  <a:outerShdw blurRad="38100" dist="38100" dir="2700000" algn="tl">
                    <a:srgbClr val="000000">
                      <a:alpha val="43137"/>
                    </a:srgbClr>
                  </a:outerShdw>
                </a:effectLst>
                <a:latin typeface="+mn-lt"/>
                <a:ea typeface="+mn-ea"/>
              </a:endParaRPr>
            </a:p>
          </p:txBody>
        </p:sp>
      </p:grpSp>
      <p:grpSp>
        <p:nvGrpSpPr>
          <p:cNvPr id="11" name="组合 10"/>
          <p:cNvGrpSpPr>
            <a:grpSpLocks/>
          </p:cNvGrpSpPr>
          <p:nvPr/>
        </p:nvGrpSpPr>
        <p:grpSpPr bwMode="auto">
          <a:xfrm>
            <a:off x="6842125" y="942975"/>
            <a:ext cx="3629025" cy="558800"/>
            <a:chOff x="6841926" y="942391"/>
            <a:chExt cx="3629608" cy="559837"/>
          </a:xfrm>
        </p:grpSpPr>
        <p:sp>
          <p:nvSpPr>
            <p:cNvPr id="7" name="矩形: 圆角 6">
              <a:extLst>
                <a:ext uri="{FF2B5EF4-FFF2-40B4-BE49-F238E27FC236}"/>
              </a:extLst>
            </p:cNvPr>
            <p:cNvSpPr/>
            <p:nvPr/>
          </p:nvSpPr>
          <p:spPr>
            <a:xfrm>
              <a:off x="6841926" y="942391"/>
              <a:ext cx="3629608" cy="55983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a:extLst>
                <a:ext uri="{FF2B5EF4-FFF2-40B4-BE49-F238E27FC236}"/>
              </a:extLst>
            </p:cNvPr>
            <p:cNvSpPr/>
            <p:nvPr/>
          </p:nvSpPr>
          <p:spPr>
            <a:xfrm>
              <a:off x="7526249" y="1037818"/>
              <a:ext cx="2492775" cy="399202"/>
            </a:xfrm>
            <a:prstGeom prst="rect">
              <a:avLst/>
            </a:prstGeom>
          </p:spPr>
          <p:txBody>
            <a:bodyPr wrap="none">
              <a:spAutoFit/>
            </a:bodyPr>
            <a:lstStyle/>
            <a:p>
              <a:pPr fontAlgn="auto">
                <a:spcBef>
                  <a:spcPts val="0"/>
                </a:spcBef>
                <a:spcAft>
                  <a:spcPts val="0"/>
                </a:spcAft>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理论分析和政策指导</a:t>
              </a:r>
            </a:p>
          </p:txBody>
        </p:sp>
      </p:grpSp>
      <p:sp>
        <p:nvSpPr>
          <p:cNvPr id="9" name="矩形 8">
            <a:extLst>
              <a:ext uri="{FF2B5EF4-FFF2-40B4-BE49-F238E27FC236}"/>
            </a:extLst>
          </p:cNvPr>
          <p:cNvSpPr/>
          <p:nvPr/>
        </p:nvSpPr>
        <p:spPr>
          <a:xfrm>
            <a:off x="3594100" y="2409825"/>
            <a:ext cx="1465263" cy="2862263"/>
          </a:xfrm>
          <a:prstGeom prst="rect">
            <a:avLst/>
          </a:prstGeom>
        </p:spPr>
        <p:txBody>
          <a:bodyPr>
            <a:spAutoFit/>
          </a:bodyPr>
          <a:lstStyle/>
          <a:p>
            <a:pPr indent="-285750" fontAlgn="auto">
              <a:lnSpc>
                <a:spcPct val="200000"/>
              </a:lnSpc>
              <a:spcBef>
                <a:spcPts val="0"/>
              </a:spcBef>
              <a:spcAft>
                <a:spcPts val="0"/>
              </a:spcAft>
              <a:buClr>
                <a:srgbClr val="C00000"/>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发展方式</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indent="-285750" fontAlgn="auto">
              <a:lnSpc>
                <a:spcPct val="200000"/>
              </a:lnSpc>
              <a:spcBef>
                <a:spcPts val="0"/>
              </a:spcBef>
              <a:spcAft>
                <a:spcPts val="0"/>
              </a:spcAft>
              <a:buClr>
                <a:srgbClr val="C00000"/>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发展动力</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indent="-285750" fontAlgn="auto">
              <a:lnSpc>
                <a:spcPct val="200000"/>
              </a:lnSpc>
              <a:spcBef>
                <a:spcPts val="0"/>
              </a:spcBef>
              <a:spcAft>
                <a:spcPts val="0"/>
              </a:spcAft>
              <a:buClr>
                <a:srgbClr val="C00000"/>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战略步骤</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indent="-285750" fontAlgn="auto">
              <a:lnSpc>
                <a:spcPct val="200000"/>
              </a:lnSpc>
              <a:spcBef>
                <a:spcPts val="0"/>
              </a:spcBef>
              <a:spcAft>
                <a:spcPts val="0"/>
              </a:spcAft>
              <a:buClr>
                <a:srgbClr val="C00000"/>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外部条件</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indent="-285750" fontAlgn="auto">
              <a:lnSpc>
                <a:spcPct val="200000"/>
              </a:lnSpc>
              <a:spcBef>
                <a:spcPts val="0"/>
              </a:spcBef>
              <a:spcAft>
                <a:spcPts val="0"/>
              </a:spcAft>
              <a:buClr>
                <a:srgbClr val="C00000"/>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政治保证</a:t>
            </a:r>
          </a:p>
        </p:txBody>
      </p:sp>
      <p:cxnSp>
        <p:nvCxnSpPr>
          <p:cNvPr id="13" name="直接箭头连接符 12">
            <a:extLst>
              <a:ext uri="{FF2B5EF4-FFF2-40B4-BE49-F238E27FC236}"/>
            </a:extLst>
          </p:cNvPr>
          <p:cNvCxnSpPr>
            <a:cxnSpLocks/>
          </p:cNvCxnSpPr>
          <p:nvPr/>
        </p:nvCxnSpPr>
        <p:spPr>
          <a:xfrm>
            <a:off x="6096000" y="1296988"/>
            <a:ext cx="0" cy="4724400"/>
          </a:xfrm>
          <a:prstGeom prst="straightConnector1">
            <a:avLst/>
          </a:prstGeom>
          <a:ln>
            <a:solidFill>
              <a:schemeClr val="bg1">
                <a:lumMod val="6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extLst>
          </p:cNvPr>
          <p:cNvSpPr/>
          <p:nvPr/>
        </p:nvSpPr>
        <p:spPr>
          <a:xfrm>
            <a:off x="8485188" y="2357438"/>
            <a:ext cx="3105150" cy="3416300"/>
          </a:xfrm>
          <a:prstGeom prst="rect">
            <a:avLst/>
          </a:prstGeom>
        </p:spPr>
        <p:txBody>
          <a:bodyPr>
            <a:spAutoFit/>
          </a:bodyPr>
          <a:lstStyle/>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社</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会</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生态文明</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国家安全</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国防和军队</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“一国两制”和祖国统一</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统一战线</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外交</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chemeClr val="accent2">
                  <a:lumMod val="75000"/>
                </a:schemeClr>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党的建设</a:t>
            </a:r>
          </a:p>
        </p:txBody>
      </p:sp>
      <p:grpSp>
        <p:nvGrpSpPr>
          <p:cNvPr id="15" name="组合 14"/>
          <p:cNvGrpSpPr>
            <a:grpSpLocks/>
          </p:cNvGrpSpPr>
          <p:nvPr/>
        </p:nvGrpSpPr>
        <p:grpSpPr bwMode="auto">
          <a:xfrm>
            <a:off x="6842125" y="1820863"/>
            <a:ext cx="3578225" cy="471487"/>
            <a:chOff x="6841926" y="1729428"/>
            <a:chExt cx="3578374" cy="471973"/>
          </a:xfrm>
        </p:grpSpPr>
        <p:sp>
          <p:nvSpPr>
            <p:cNvPr id="14" name="矩形 13">
              <a:extLst>
                <a:ext uri="{FF2B5EF4-FFF2-40B4-BE49-F238E27FC236}"/>
              </a:extLst>
            </p:cNvPr>
            <p:cNvSpPr/>
            <p:nvPr/>
          </p:nvSpPr>
          <p:spPr>
            <a:xfrm>
              <a:off x="8051651" y="1729428"/>
              <a:ext cx="1209725" cy="400462"/>
            </a:xfrm>
            <a:prstGeom prst="rect">
              <a:avLst/>
            </a:prstGeom>
          </p:spPr>
          <p:txBody>
            <a:bodyPr wrap="none">
              <a:spAutoFit/>
            </a:bodyPr>
            <a:lstStyle/>
            <a:p>
              <a:pPr fontAlgn="auto">
                <a:spcBef>
                  <a:spcPts val="0"/>
                </a:spcBef>
                <a:spcAft>
                  <a:spcPts val="0"/>
                </a:spcAft>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新的实践</a:t>
              </a:r>
            </a:p>
          </p:txBody>
        </p:sp>
        <p:cxnSp>
          <p:nvCxnSpPr>
            <p:cNvPr id="20" name="直接连接符 19">
              <a:extLst>
                <a:ext uri="{FF2B5EF4-FFF2-40B4-BE49-F238E27FC236}"/>
              </a:extLst>
            </p:cNvPr>
            <p:cNvCxnSpPr/>
            <p:nvPr/>
          </p:nvCxnSpPr>
          <p:spPr>
            <a:xfrm>
              <a:off x="6841926" y="2201401"/>
              <a:ext cx="3578374" cy="0"/>
            </a:xfrm>
            <a:prstGeom prst="line">
              <a:avLst/>
            </a:prstGeom>
            <a:ln>
              <a:solidFill>
                <a:schemeClr val="accent2">
                  <a:lumMod val="7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12" name="组合 11"/>
          <p:cNvGrpSpPr>
            <a:grpSpLocks/>
          </p:cNvGrpSpPr>
          <p:nvPr/>
        </p:nvGrpSpPr>
        <p:grpSpPr bwMode="auto">
          <a:xfrm>
            <a:off x="1017588" y="1820863"/>
            <a:ext cx="4289425" cy="471487"/>
            <a:chOff x="1017912" y="1729428"/>
            <a:chExt cx="4288353" cy="471973"/>
          </a:xfrm>
        </p:grpSpPr>
        <p:sp>
          <p:nvSpPr>
            <p:cNvPr id="8" name="矩形 7">
              <a:extLst>
                <a:ext uri="{FF2B5EF4-FFF2-40B4-BE49-F238E27FC236}"/>
              </a:extLst>
            </p:cNvPr>
            <p:cNvSpPr/>
            <p:nvPr/>
          </p:nvSpPr>
          <p:spPr>
            <a:xfrm>
              <a:off x="1017912" y="1729428"/>
              <a:ext cx="4288353" cy="400462"/>
            </a:xfrm>
            <a:prstGeom prst="rect">
              <a:avLst/>
            </a:prstGeom>
          </p:spPr>
          <p:txBody>
            <a:bodyPr wrap="none">
              <a:spAutoFit/>
            </a:bodyPr>
            <a:lstStyle/>
            <a:p>
              <a:pPr fontAlgn="auto">
                <a:spcBef>
                  <a:spcPts val="0"/>
                </a:spcBef>
                <a:spcAft>
                  <a:spcPts val="0"/>
                </a:spcAft>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新时代坚持和发展中国特色社会主义</a:t>
              </a:r>
            </a:p>
          </p:txBody>
        </p:sp>
        <p:cxnSp>
          <p:nvCxnSpPr>
            <p:cNvPr id="21" name="直接连接符 20">
              <a:extLst>
                <a:ext uri="{FF2B5EF4-FFF2-40B4-BE49-F238E27FC236}"/>
              </a:extLst>
            </p:cNvPr>
            <p:cNvCxnSpPr>
              <a:cxnSpLocks/>
            </p:cNvCxnSpPr>
            <p:nvPr/>
          </p:nvCxnSpPr>
          <p:spPr>
            <a:xfrm>
              <a:off x="1030609" y="2201401"/>
              <a:ext cx="4178842" cy="0"/>
            </a:xfrm>
            <a:prstGeom prst="line">
              <a:avLst/>
            </a:prstGeom>
            <a:ln>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nodeType="afterGroup">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nodeType="afterGroup">
                            <p:stCondLst>
                              <p:cond delay="2500"/>
                            </p:stCondLst>
                            <p:childTnLst>
                              <p:par>
                                <p:cTn id="25" presetID="22" presetClass="entr" presetSubtype="8"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nodeType="afterGroup">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par>
                          <p:cTn id="36" fill="hold" nodeType="afterGroup">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5">
            <a:extLst>
              <a:ext uri="{FF2B5EF4-FFF2-40B4-BE49-F238E27FC236}"/>
            </a:extLst>
          </p:cNvPr>
          <p:cNvSpPr txBox="1"/>
          <p:nvPr/>
        </p:nvSpPr>
        <p:spPr>
          <a:xfrm>
            <a:off x="1055688" y="557213"/>
            <a:ext cx="10080625" cy="461962"/>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00000"/>
              </a:lnSpc>
              <a:defRPr/>
            </a:pPr>
            <a:r>
              <a:rPr lang="en-US" altLang="zh-CN" dirty="0">
                <a:solidFill>
                  <a:prstClr val="black">
                    <a:lumMod val="85000"/>
                    <a:lumOff val="15000"/>
                  </a:prstClr>
                </a:solidFill>
              </a:rPr>
              <a:t>1. </a:t>
            </a:r>
            <a:r>
              <a:rPr lang="zh-CN" altLang="en-US" dirty="0">
                <a:solidFill>
                  <a:srgbClr val="C00000"/>
                </a:solidFill>
              </a:rPr>
              <a:t>习近平新时代中国特色社会主义思想</a:t>
            </a:r>
            <a:r>
              <a:rPr lang="zh-CN" altLang="en-US" dirty="0">
                <a:solidFill>
                  <a:prstClr val="black">
                    <a:lumMod val="85000"/>
                    <a:lumOff val="15000"/>
                  </a:prstClr>
                </a:solidFill>
              </a:rPr>
              <a:t>的核心要义</a:t>
            </a:r>
          </a:p>
        </p:txBody>
      </p:sp>
      <p:sp>
        <p:nvSpPr>
          <p:cNvPr id="6" name="矩形 5">
            <a:extLst>
              <a:ext uri="{FF2B5EF4-FFF2-40B4-BE49-F238E27FC236}"/>
            </a:extLst>
          </p:cNvPr>
          <p:cNvSpPr/>
          <p:nvPr/>
        </p:nvSpPr>
        <p:spPr>
          <a:xfrm>
            <a:off x="1055688" y="1230313"/>
            <a:ext cx="10080625" cy="500062"/>
          </a:xfrm>
          <a:prstGeom prst="rect">
            <a:avLst/>
          </a:prstGeom>
        </p:spPr>
        <p:txBody>
          <a:bodyPr>
            <a:spAutoFit/>
          </a:bodyPr>
          <a:lstStyle/>
          <a:p>
            <a:pPr indent="457200" algn="ctr" eaLnBrk="0" hangingPunct="0">
              <a:lnSpc>
                <a:spcPct val="150000"/>
              </a:lnSpc>
              <a:spcBef>
                <a:spcPts val="0"/>
              </a:spcBef>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坚持和发展中国特色社会主义，是习近平新时代中国特色社会主义思想的核心要义</a:t>
            </a:r>
          </a:p>
        </p:txBody>
      </p:sp>
      <p:cxnSp>
        <p:nvCxnSpPr>
          <p:cNvPr id="5" name="直接连接符 4">
            <a:extLst>
              <a:ext uri="{FF2B5EF4-FFF2-40B4-BE49-F238E27FC236}"/>
            </a:extLst>
          </p:cNvPr>
          <p:cNvCxnSpPr>
            <a:cxnSpLocks/>
          </p:cNvCxnSpPr>
          <p:nvPr/>
        </p:nvCxnSpPr>
        <p:spPr>
          <a:xfrm>
            <a:off x="-19050" y="3541713"/>
            <a:ext cx="12211050" cy="0"/>
          </a:xfrm>
          <a:prstGeom prst="line">
            <a:avLst/>
          </a:prstGeom>
          <a:ln w="19050">
            <a:solidFill>
              <a:srgbClr val="BEBEBE"/>
            </a:solidFill>
          </a:ln>
        </p:spPr>
        <p:style>
          <a:lnRef idx="1">
            <a:schemeClr val="accent1"/>
          </a:lnRef>
          <a:fillRef idx="0">
            <a:schemeClr val="accent1"/>
          </a:fillRef>
          <a:effectRef idx="0">
            <a:schemeClr val="accent1"/>
          </a:effectRef>
          <a:fontRef idx="minor">
            <a:schemeClr val="tx1"/>
          </a:fontRef>
        </p:style>
      </p:cxnSp>
      <p:grpSp>
        <p:nvGrpSpPr>
          <p:cNvPr id="2" name="组合 1"/>
          <p:cNvGrpSpPr>
            <a:grpSpLocks/>
          </p:cNvGrpSpPr>
          <p:nvPr/>
        </p:nvGrpSpPr>
        <p:grpSpPr bwMode="auto">
          <a:xfrm>
            <a:off x="217488" y="2168525"/>
            <a:ext cx="1387475" cy="2727325"/>
            <a:chOff x="217750" y="2077106"/>
            <a:chExt cx="1387089" cy="2726629"/>
          </a:xfrm>
        </p:grpSpPr>
        <p:sp>
          <p:nvSpPr>
            <p:cNvPr id="35874" name="文本框 6"/>
            <p:cNvSpPr txBox="1">
              <a:spLocks noChangeArrowheads="1"/>
            </p:cNvSpPr>
            <p:nvPr/>
          </p:nvSpPr>
          <p:spPr bwMode="auto">
            <a:xfrm>
              <a:off x="217750" y="3741906"/>
              <a:ext cx="1387089"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nSpc>
                  <a:spcPct val="150000"/>
                </a:lnSpc>
              </a:pPr>
              <a:r>
                <a:rPr lang="zh-CN" altLang="en-US" sz="1400">
                  <a:latin typeface="微软雅黑" pitchFamily="34" charset="-122"/>
                  <a:ea typeface="微软雅黑" pitchFamily="34" charset="-122"/>
                </a:rPr>
                <a:t>走自己的道路建设</a:t>
              </a:r>
              <a:r>
                <a:rPr lang="zh-CN" altLang="en-US" sz="1400" b="1">
                  <a:solidFill>
                    <a:srgbClr val="C00000"/>
                  </a:solidFill>
                  <a:latin typeface="微软雅黑" pitchFamily="34" charset="-122"/>
                  <a:ea typeface="微软雅黑" pitchFamily="34" charset="-122"/>
                </a:rPr>
                <a:t>有中国特色的社会主义</a:t>
              </a:r>
              <a:endParaRPr lang="en-US" altLang="zh-CN" sz="1400" b="1">
                <a:solidFill>
                  <a:srgbClr val="C00000"/>
                </a:solidFill>
                <a:latin typeface="微软雅黑" pitchFamily="34" charset="-122"/>
                <a:ea typeface="微软雅黑" pitchFamily="34" charset="-122"/>
              </a:endParaRPr>
            </a:p>
          </p:txBody>
        </p:sp>
        <p:sp>
          <p:nvSpPr>
            <p:cNvPr id="16" name="椭圆 15">
              <a:extLst>
                <a:ext uri="{FF2B5EF4-FFF2-40B4-BE49-F238E27FC236}"/>
              </a:extLst>
            </p:cNvPr>
            <p:cNvSpPr/>
            <p:nvPr/>
          </p:nvSpPr>
          <p:spPr>
            <a:xfrm>
              <a:off x="690693" y="3375350"/>
              <a:ext cx="158706" cy="158709"/>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7" name="任意多边形 65">
              <a:extLst>
                <a:ext uri="{FF2B5EF4-FFF2-40B4-BE49-F238E27FC236}"/>
              </a:extLst>
            </p:cNvPr>
            <p:cNvSpPr/>
            <p:nvPr/>
          </p:nvSpPr>
          <p:spPr>
            <a:xfrm>
              <a:off x="265362" y="2077106"/>
              <a:ext cx="1009369" cy="1196670"/>
            </a:xfrm>
            <a:custGeom>
              <a:avLst/>
              <a:gdLst>
                <a:gd name="connsiteX0" fmla="*/ 573106 w 1146212"/>
                <a:gd name="connsiteY0" fmla="*/ 0 h 1359992"/>
                <a:gd name="connsiteX1" fmla="*/ 1146212 w 1146212"/>
                <a:gd name="connsiteY1" fmla="*/ 573106 h 1359992"/>
                <a:gd name="connsiteX2" fmla="*/ 688607 w 1146212"/>
                <a:gd name="connsiteY2" fmla="*/ 1134569 h 1359992"/>
                <a:gd name="connsiteX3" fmla="*/ 648089 w 1146212"/>
                <a:gd name="connsiteY3" fmla="*/ 1138653 h 1359992"/>
                <a:gd name="connsiteX4" fmla="*/ 573105 w 1146212"/>
                <a:gd name="connsiteY4" fmla="*/ 1359992 h 1359992"/>
                <a:gd name="connsiteX5" fmla="*/ 498122 w 1146212"/>
                <a:gd name="connsiteY5" fmla="*/ 1138653 h 1359992"/>
                <a:gd name="connsiteX6" fmla="*/ 457605 w 1146212"/>
                <a:gd name="connsiteY6" fmla="*/ 1134569 h 1359992"/>
                <a:gd name="connsiteX7" fmla="*/ 0 w 1146212"/>
                <a:gd name="connsiteY7" fmla="*/ 573106 h 1359992"/>
                <a:gd name="connsiteX8" fmla="*/ 573106 w 1146212"/>
                <a:gd name="connsiteY8" fmla="*/ 0 h 1359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6212" h="1359992">
                  <a:moveTo>
                    <a:pt x="573106" y="0"/>
                  </a:moveTo>
                  <a:cubicBezTo>
                    <a:pt x="889624" y="0"/>
                    <a:pt x="1146212" y="256588"/>
                    <a:pt x="1146212" y="573106"/>
                  </a:cubicBezTo>
                  <a:cubicBezTo>
                    <a:pt x="1146212" y="850059"/>
                    <a:pt x="949762" y="1081129"/>
                    <a:pt x="688607" y="1134569"/>
                  </a:cubicBezTo>
                  <a:lnTo>
                    <a:pt x="648089" y="1138653"/>
                  </a:lnTo>
                  <a:lnTo>
                    <a:pt x="573105" y="1359992"/>
                  </a:lnTo>
                  <a:lnTo>
                    <a:pt x="498122" y="1138653"/>
                  </a:lnTo>
                  <a:lnTo>
                    <a:pt x="457605" y="1134569"/>
                  </a:lnTo>
                  <a:cubicBezTo>
                    <a:pt x="196450" y="1081129"/>
                    <a:pt x="0" y="850059"/>
                    <a:pt x="0" y="573106"/>
                  </a:cubicBezTo>
                  <a:cubicBezTo>
                    <a:pt x="0" y="256588"/>
                    <a:pt x="256588" y="0"/>
                    <a:pt x="573106" y="0"/>
                  </a:cubicBezTo>
                  <a:close/>
                </a:path>
              </a:pathLst>
            </a:custGeom>
            <a:solidFill>
              <a:srgbClr val="CCCD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椭圆 17">
              <a:extLst>
                <a:ext uri="{FF2B5EF4-FFF2-40B4-BE49-F238E27FC236}"/>
              </a:extLst>
            </p:cNvPr>
            <p:cNvSpPr/>
            <p:nvPr/>
          </p:nvSpPr>
          <p:spPr>
            <a:xfrm>
              <a:off x="358443" y="2169602"/>
              <a:ext cx="824195" cy="824195"/>
            </a:xfrm>
            <a:prstGeom prst="ellipse">
              <a:avLst/>
            </a:prstGeom>
            <a:solidFill>
              <a:srgbClr val="E2432E"/>
            </a:solidFill>
            <a:ln>
              <a:noFill/>
            </a:ln>
            <a:effectLst>
              <a:innerShdw blurRad="3429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extLst>
            </p:cNvPr>
            <p:cNvSpPr txBox="1"/>
            <p:nvPr/>
          </p:nvSpPr>
          <p:spPr>
            <a:xfrm>
              <a:off x="347889" y="2396113"/>
              <a:ext cx="772897" cy="325354"/>
            </a:xfrm>
            <a:prstGeom prst="rect">
              <a:avLst/>
            </a:prstGeom>
            <a:noFill/>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十二大</a:t>
              </a:r>
            </a:p>
          </p:txBody>
        </p:sp>
      </p:grpSp>
      <p:grpSp>
        <p:nvGrpSpPr>
          <p:cNvPr id="3" name="组合 2"/>
          <p:cNvGrpSpPr>
            <a:grpSpLocks/>
          </p:cNvGrpSpPr>
          <p:nvPr/>
        </p:nvGrpSpPr>
        <p:grpSpPr bwMode="auto">
          <a:xfrm>
            <a:off x="1682750" y="2171700"/>
            <a:ext cx="1295400" cy="3008313"/>
            <a:chOff x="1682720" y="2080361"/>
            <a:chExt cx="1295880" cy="3008452"/>
          </a:xfrm>
        </p:grpSpPr>
        <p:sp>
          <p:nvSpPr>
            <p:cNvPr id="35872" name="文本框 7"/>
            <p:cNvSpPr txBox="1">
              <a:spLocks noChangeArrowheads="1"/>
            </p:cNvSpPr>
            <p:nvPr/>
          </p:nvSpPr>
          <p:spPr bwMode="auto">
            <a:xfrm>
              <a:off x="1682720" y="3741906"/>
              <a:ext cx="1295880" cy="134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nSpc>
                  <a:spcPct val="150000"/>
                </a:lnSpc>
              </a:pPr>
              <a:r>
                <a:rPr lang="zh-CN" altLang="en-US" sz="1400">
                  <a:latin typeface="微软雅黑" pitchFamily="34" charset="-122"/>
                  <a:ea typeface="微软雅黑" pitchFamily="34" charset="-122"/>
                </a:rPr>
                <a:t>沿着</a:t>
              </a:r>
              <a:r>
                <a:rPr lang="zh-CN" altLang="en-US" sz="1400" b="1">
                  <a:solidFill>
                    <a:srgbClr val="C00000"/>
                  </a:solidFill>
                  <a:latin typeface="微软雅黑" pitchFamily="34" charset="-122"/>
                  <a:ea typeface="微软雅黑" pitchFamily="34" charset="-122"/>
                </a:rPr>
                <a:t>有中国特色的社会主义</a:t>
              </a:r>
              <a:r>
                <a:rPr lang="zh-CN" altLang="en-US" sz="1400">
                  <a:latin typeface="微软雅黑" pitchFamily="34" charset="-122"/>
                  <a:ea typeface="微软雅黑" pitchFamily="34" charset="-122"/>
                </a:rPr>
                <a:t>道路前进</a:t>
              </a:r>
              <a:endParaRPr lang="en-US" altLang="zh-CN" sz="1400">
                <a:latin typeface="微软雅黑" pitchFamily="34" charset="-122"/>
                <a:ea typeface="微软雅黑" pitchFamily="34" charset="-122"/>
              </a:endParaRPr>
            </a:p>
            <a:p>
              <a:pPr>
                <a:lnSpc>
                  <a:spcPct val="150000"/>
                </a:lnSpc>
              </a:pPr>
              <a:endParaRPr lang="en-US" altLang="zh-CN" sz="1400">
                <a:latin typeface="微软雅黑" pitchFamily="34" charset="-122"/>
                <a:ea typeface="微软雅黑" pitchFamily="34" charset="-122"/>
              </a:endParaRPr>
            </a:p>
          </p:txBody>
        </p:sp>
        <p:grpSp>
          <p:nvGrpSpPr>
            <p:cNvPr id="20" name="组合 19">
              <a:extLst>
                <a:ext uri="{FF2B5EF4-FFF2-40B4-BE49-F238E27FC236}"/>
              </a:extLst>
            </p:cNvPr>
            <p:cNvGrpSpPr/>
            <p:nvPr/>
          </p:nvGrpSpPr>
          <p:grpSpPr>
            <a:xfrm>
              <a:off x="1780972" y="2080361"/>
              <a:ext cx="1009185" cy="1459643"/>
              <a:chOff x="2013785" y="1558531"/>
              <a:chExt cx="1146212" cy="1657833"/>
            </a:xfrm>
            <a:effectLst>
              <a:outerShdw blurRad="50800" dist="38100" dir="2700000" algn="tl" rotWithShape="0">
                <a:prstClr val="black">
                  <a:alpha val="40000"/>
                </a:prstClr>
              </a:outerShdw>
            </a:effectLst>
          </p:grpSpPr>
          <p:sp>
            <p:nvSpPr>
              <p:cNvPr id="21" name="椭圆 20">
                <a:extLst>
                  <a:ext uri="{FF2B5EF4-FFF2-40B4-BE49-F238E27FC236}"/>
                </a:extLst>
              </p:cNvPr>
              <p:cNvSpPr/>
              <p:nvPr/>
            </p:nvSpPr>
            <p:spPr>
              <a:xfrm>
                <a:off x="2496891" y="3036364"/>
                <a:ext cx="180000" cy="180000"/>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22" name="任意多边形 63">
                <a:extLst>
                  <a:ext uri="{FF2B5EF4-FFF2-40B4-BE49-F238E27FC236}"/>
                </a:extLst>
              </p:cNvPr>
              <p:cNvSpPr/>
              <p:nvPr/>
            </p:nvSpPr>
            <p:spPr>
              <a:xfrm>
                <a:off x="2013785" y="1558531"/>
                <a:ext cx="1146212" cy="1356296"/>
              </a:xfrm>
              <a:custGeom>
                <a:avLst/>
                <a:gdLst>
                  <a:gd name="connsiteX0" fmla="*/ 573106 w 1146212"/>
                  <a:gd name="connsiteY0" fmla="*/ 0 h 1356296"/>
                  <a:gd name="connsiteX1" fmla="*/ 1146212 w 1146212"/>
                  <a:gd name="connsiteY1" fmla="*/ 573106 h 1356296"/>
                  <a:gd name="connsiteX2" fmla="*/ 688607 w 1146212"/>
                  <a:gd name="connsiteY2" fmla="*/ 1134569 h 1356296"/>
                  <a:gd name="connsiteX3" fmla="*/ 644343 w 1146212"/>
                  <a:gd name="connsiteY3" fmla="*/ 1139031 h 1356296"/>
                  <a:gd name="connsiteX4" fmla="*/ 570739 w 1146212"/>
                  <a:gd name="connsiteY4" fmla="*/ 1356296 h 1356296"/>
                  <a:gd name="connsiteX5" fmla="*/ 496969 w 1146212"/>
                  <a:gd name="connsiteY5" fmla="*/ 1138537 h 1356296"/>
                  <a:gd name="connsiteX6" fmla="*/ 457605 w 1146212"/>
                  <a:gd name="connsiteY6" fmla="*/ 1134569 h 1356296"/>
                  <a:gd name="connsiteX7" fmla="*/ 0 w 1146212"/>
                  <a:gd name="connsiteY7" fmla="*/ 573106 h 1356296"/>
                  <a:gd name="connsiteX8" fmla="*/ 573106 w 1146212"/>
                  <a:gd name="connsiteY8" fmla="*/ 0 h 135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6212" h="1356296">
                    <a:moveTo>
                      <a:pt x="573106" y="0"/>
                    </a:moveTo>
                    <a:cubicBezTo>
                      <a:pt x="889624" y="0"/>
                      <a:pt x="1146212" y="256588"/>
                      <a:pt x="1146212" y="573106"/>
                    </a:cubicBezTo>
                    <a:cubicBezTo>
                      <a:pt x="1146212" y="850059"/>
                      <a:pt x="949762" y="1081129"/>
                      <a:pt x="688607" y="1134569"/>
                    </a:cubicBezTo>
                    <a:lnTo>
                      <a:pt x="644343" y="1139031"/>
                    </a:lnTo>
                    <a:lnTo>
                      <a:pt x="570739" y="1356296"/>
                    </a:lnTo>
                    <a:lnTo>
                      <a:pt x="496969" y="1138537"/>
                    </a:lnTo>
                    <a:lnTo>
                      <a:pt x="457605" y="1134569"/>
                    </a:lnTo>
                    <a:cubicBezTo>
                      <a:pt x="196450" y="1081129"/>
                      <a:pt x="0" y="850059"/>
                      <a:pt x="0" y="573106"/>
                    </a:cubicBezTo>
                    <a:cubicBezTo>
                      <a:pt x="0" y="256588"/>
                      <a:pt x="256588" y="0"/>
                      <a:pt x="573106" y="0"/>
                    </a:cubicBezTo>
                    <a:close/>
                  </a:path>
                </a:pathLst>
              </a:custGeom>
              <a:solidFill>
                <a:srgbClr val="CCCD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3" name="椭圆 22">
                <a:extLst>
                  <a:ext uri="{FF2B5EF4-FFF2-40B4-BE49-F238E27FC236}"/>
                </a:extLst>
              </p:cNvPr>
              <p:cNvSpPr/>
              <p:nvPr/>
            </p:nvSpPr>
            <p:spPr>
              <a:xfrm>
                <a:off x="2118839" y="1659889"/>
                <a:ext cx="936104" cy="936104"/>
              </a:xfrm>
              <a:prstGeom prst="ellipse">
                <a:avLst/>
              </a:prstGeom>
              <a:solidFill>
                <a:srgbClr val="E2432E"/>
              </a:solidFill>
              <a:ln>
                <a:noFill/>
              </a:ln>
              <a:effectLst>
                <a:innerShdw blurRad="3429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extLst>
              </p:cNvPr>
              <p:cNvSpPr txBox="1"/>
              <p:nvPr/>
            </p:nvSpPr>
            <p:spPr>
              <a:xfrm>
                <a:off x="2148309" y="1916832"/>
                <a:ext cx="877163" cy="369332"/>
              </a:xfrm>
              <a:prstGeom prst="rect">
                <a:avLst/>
              </a:prstGeom>
              <a:noFill/>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十三大</a:t>
                </a:r>
              </a:p>
            </p:txBody>
          </p:sp>
        </p:grpSp>
      </p:grpSp>
      <p:grpSp>
        <p:nvGrpSpPr>
          <p:cNvPr id="4" name="组合 3"/>
          <p:cNvGrpSpPr>
            <a:grpSpLocks/>
          </p:cNvGrpSpPr>
          <p:nvPr/>
        </p:nvGrpSpPr>
        <p:grpSpPr bwMode="auto">
          <a:xfrm>
            <a:off x="3055938" y="2171700"/>
            <a:ext cx="1462087" cy="3332163"/>
            <a:chOff x="3056480" y="2080361"/>
            <a:chExt cx="1461795" cy="3331618"/>
          </a:xfrm>
        </p:grpSpPr>
        <p:sp>
          <p:nvSpPr>
            <p:cNvPr id="35870" name="文本框 9"/>
            <p:cNvSpPr txBox="1">
              <a:spLocks noChangeArrowheads="1"/>
            </p:cNvSpPr>
            <p:nvPr/>
          </p:nvSpPr>
          <p:spPr bwMode="auto">
            <a:xfrm>
              <a:off x="3056480" y="3741906"/>
              <a:ext cx="1461795" cy="167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nSpc>
                  <a:spcPct val="150000"/>
                </a:lnSpc>
              </a:pPr>
              <a:r>
                <a:rPr lang="zh-CN" altLang="en-US" sz="1400">
                  <a:latin typeface="微软雅黑" pitchFamily="34" charset="-122"/>
                  <a:ea typeface="微软雅黑" pitchFamily="34" charset="-122"/>
                </a:rPr>
                <a:t>加快改革开放和现代化建设步伐   夺取</a:t>
              </a:r>
              <a:r>
                <a:rPr lang="zh-CN" altLang="en-US" sz="1400" b="1">
                  <a:solidFill>
                    <a:srgbClr val="C00000"/>
                  </a:solidFill>
                  <a:latin typeface="微软雅黑" pitchFamily="34" charset="-122"/>
                  <a:ea typeface="微软雅黑" pitchFamily="34" charset="-122"/>
                </a:rPr>
                <a:t>有中国特色社会主义</a:t>
              </a:r>
              <a:r>
                <a:rPr lang="zh-CN" altLang="en-US" sz="1400">
                  <a:latin typeface="微软雅黑" pitchFamily="34" charset="-122"/>
                  <a:ea typeface="微软雅黑" pitchFamily="34" charset="-122"/>
                </a:rPr>
                <a:t>事业的更大胜利</a:t>
              </a:r>
              <a:endParaRPr lang="en-US" altLang="zh-CN" sz="1400">
                <a:latin typeface="微软雅黑" pitchFamily="34" charset="-122"/>
                <a:ea typeface="微软雅黑" pitchFamily="34" charset="-122"/>
              </a:endParaRPr>
            </a:p>
          </p:txBody>
        </p:sp>
        <p:grpSp>
          <p:nvGrpSpPr>
            <p:cNvPr id="25" name="组合 24">
              <a:extLst>
                <a:ext uri="{FF2B5EF4-FFF2-40B4-BE49-F238E27FC236}"/>
              </a:extLst>
            </p:cNvPr>
            <p:cNvGrpSpPr/>
            <p:nvPr/>
          </p:nvGrpSpPr>
          <p:grpSpPr>
            <a:xfrm>
              <a:off x="3295998" y="2080361"/>
              <a:ext cx="1009185" cy="1453886"/>
              <a:chOff x="3871404" y="1558531"/>
              <a:chExt cx="1146212" cy="1651294"/>
            </a:xfrm>
            <a:effectLst>
              <a:outerShdw blurRad="50800" dist="38100" dir="2700000" algn="tl" rotWithShape="0">
                <a:prstClr val="black">
                  <a:alpha val="40000"/>
                </a:prstClr>
              </a:outerShdw>
            </a:effectLst>
          </p:grpSpPr>
          <p:sp>
            <p:nvSpPr>
              <p:cNvPr id="26" name="椭圆 25">
                <a:extLst>
                  <a:ext uri="{FF2B5EF4-FFF2-40B4-BE49-F238E27FC236}"/>
                </a:extLst>
              </p:cNvPr>
              <p:cNvSpPr/>
              <p:nvPr/>
            </p:nvSpPr>
            <p:spPr>
              <a:xfrm>
                <a:off x="4347497" y="3029826"/>
                <a:ext cx="180000" cy="179999"/>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7" name="任意多边形 64">
                <a:extLst>
                  <a:ext uri="{FF2B5EF4-FFF2-40B4-BE49-F238E27FC236}"/>
                </a:extLst>
              </p:cNvPr>
              <p:cNvSpPr/>
              <p:nvPr/>
            </p:nvSpPr>
            <p:spPr>
              <a:xfrm>
                <a:off x="3871404" y="1558531"/>
                <a:ext cx="1146212" cy="1356296"/>
              </a:xfrm>
              <a:custGeom>
                <a:avLst/>
                <a:gdLst>
                  <a:gd name="connsiteX0" fmla="*/ 573106 w 1146212"/>
                  <a:gd name="connsiteY0" fmla="*/ 0 h 1356296"/>
                  <a:gd name="connsiteX1" fmla="*/ 1146212 w 1146212"/>
                  <a:gd name="connsiteY1" fmla="*/ 573106 h 1356296"/>
                  <a:gd name="connsiteX2" fmla="*/ 688607 w 1146212"/>
                  <a:gd name="connsiteY2" fmla="*/ 1134569 h 1356296"/>
                  <a:gd name="connsiteX3" fmla="*/ 643946 w 1146212"/>
                  <a:gd name="connsiteY3" fmla="*/ 1139071 h 1356296"/>
                  <a:gd name="connsiteX4" fmla="*/ 570356 w 1146212"/>
                  <a:gd name="connsiteY4" fmla="*/ 1356296 h 1356296"/>
                  <a:gd name="connsiteX5" fmla="*/ 496572 w 1146212"/>
                  <a:gd name="connsiteY5" fmla="*/ 1138497 h 1356296"/>
                  <a:gd name="connsiteX6" fmla="*/ 457605 w 1146212"/>
                  <a:gd name="connsiteY6" fmla="*/ 1134569 h 1356296"/>
                  <a:gd name="connsiteX7" fmla="*/ 0 w 1146212"/>
                  <a:gd name="connsiteY7" fmla="*/ 573106 h 1356296"/>
                  <a:gd name="connsiteX8" fmla="*/ 573106 w 1146212"/>
                  <a:gd name="connsiteY8" fmla="*/ 0 h 135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6212" h="1356296">
                    <a:moveTo>
                      <a:pt x="573106" y="0"/>
                    </a:moveTo>
                    <a:cubicBezTo>
                      <a:pt x="889624" y="0"/>
                      <a:pt x="1146212" y="256588"/>
                      <a:pt x="1146212" y="573106"/>
                    </a:cubicBezTo>
                    <a:cubicBezTo>
                      <a:pt x="1146212" y="850059"/>
                      <a:pt x="949762" y="1081129"/>
                      <a:pt x="688607" y="1134569"/>
                    </a:cubicBezTo>
                    <a:lnTo>
                      <a:pt x="643946" y="1139071"/>
                    </a:lnTo>
                    <a:lnTo>
                      <a:pt x="570356" y="1356296"/>
                    </a:lnTo>
                    <a:lnTo>
                      <a:pt x="496572" y="1138497"/>
                    </a:lnTo>
                    <a:lnTo>
                      <a:pt x="457605" y="1134569"/>
                    </a:lnTo>
                    <a:cubicBezTo>
                      <a:pt x="196450" y="1081129"/>
                      <a:pt x="0" y="850059"/>
                      <a:pt x="0" y="573106"/>
                    </a:cubicBezTo>
                    <a:cubicBezTo>
                      <a:pt x="0" y="256588"/>
                      <a:pt x="256588" y="0"/>
                      <a:pt x="573106" y="0"/>
                    </a:cubicBezTo>
                    <a:close/>
                  </a:path>
                </a:pathLst>
              </a:custGeom>
              <a:solidFill>
                <a:srgbClr val="CCCD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8" name="椭圆 27">
                <a:extLst>
                  <a:ext uri="{FF2B5EF4-FFF2-40B4-BE49-F238E27FC236}"/>
                </a:extLst>
              </p:cNvPr>
              <p:cNvSpPr/>
              <p:nvPr/>
            </p:nvSpPr>
            <p:spPr>
              <a:xfrm>
                <a:off x="3979116" y="1659889"/>
                <a:ext cx="936104" cy="936104"/>
              </a:xfrm>
              <a:prstGeom prst="ellipse">
                <a:avLst/>
              </a:prstGeom>
              <a:solidFill>
                <a:srgbClr val="E2432E"/>
              </a:solidFill>
              <a:ln>
                <a:noFill/>
              </a:ln>
              <a:effectLst>
                <a:innerShdw blurRad="3429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extLst>
              </p:cNvPr>
              <p:cNvSpPr txBox="1"/>
              <p:nvPr/>
            </p:nvSpPr>
            <p:spPr>
              <a:xfrm>
                <a:off x="3950044" y="1916832"/>
                <a:ext cx="877163" cy="369332"/>
              </a:xfrm>
              <a:prstGeom prst="rect">
                <a:avLst/>
              </a:prstGeom>
              <a:noFill/>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十四大</a:t>
                </a:r>
              </a:p>
            </p:txBody>
          </p:sp>
        </p:grpSp>
      </p:grpSp>
      <p:grpSp>
        <p:nvGrpSpPr>
          <p:cNvPr id="15" name="组合 14"/>
          <p:cNvGrpSpPr>
            <a:grpSpLocks/>
          </p:cNvGrpSpPr>
          <p:nvPr/>
        </p:nvGrpSpPr>
        <p:grpSpPr bwMode="auto">
          <a:xfrm>
            <a:off x="4565650" y="2168525"/>
            <a:ext cx="1495425" cy="3335338"/>
            <a:chOff x="4564950" y="2077262"/>
            <a:chExt cx="1495608" cy="3334717"/>
          </a:xfrm>
        </p:grpSpPr>
        <p:sp>
          <p:nvSpPr>
            <p:cNvPr id="35868" name="文本框 10"/>
            <p:cNvSpPr txBox="1">
              <a:spLocks noChangeArrowheads="1"/>
            </p:cNvSpPr>
            <p:nvPr/>
          </p:nvSpPr>
          <p:spPr bwMode="auto">
            <a:xfrm>
              <a:off x="4564950" y="3741906"/>
              <a:ext cx="1495608" cy="167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nSpc>
                  <a:spcPct val="150000"/>
                </a:lnSpc>
              </a:pPr>
              <a:r>
                <a:rPr lang="zh-CN" altLang="en-US" sz="1400">
                  <a:latin typeface="微软雅黑" pitchFamily="34" charset="-122"/>
                  <a:ea typeface="微软雅黑" pitchFamily="34" charset="-122"/>
                </a:rPr>
                <a:t>高举邓小平理论伟大旗帜   把建设</a:t>
              </a:r>
              <a:r>
                <a:rPr lang="zh-CN" altLang="en-US" sz="1400" b="1">
                  <a:solidFill>
                    <a:srgbClr val="C00000"/>
                  </a:solidFill>
                  <a:latin typeface="微软雅黑" pitchFamily="34" charset="-122"/>
                  <a:ea typeface="微软雅黑" pitchFamily="34" charset="-122"/>
                </a:rPr>
                <a:t>有中国特色社会主义</a:t>
              </a:r>
              <a:r>
                <a:rPr lang="zh-CN" altLang="en-US" sz="1400">
                  <a:latin typeface="微软雅黑" pitchFamily="34" charset="-122"/>
                  <a:ea typeface="微软雅黑" pitchFamily="34" charset="-122"/>
                </a:rPr>
                <a:t>事业全面推向二十一世纪</a:t>
              </a:r>
              <a:endParaRPr lang="en-US" altLang="zh-CN" sz="1400">
                <a:latin typeface="微软雅黑" pitchFamily="34" charset="-122"/>
                <a:ea typeface="微软雅黑" pitchFamily="34" charset="-122"/>
              </a:endParaRPr>
            </a:p>
          </p:txBody>
        </p:sp>
        <p:grpSp>
          <p:nvGrpSpPr>
            <p:cNvPr id="30" name="组合 29">
              <a:extLst>
                <a:ext uri="{FF2B5EF4-FFF2-40B4-BE49-F238E27FC236}"/>
              </a:extLst>
            </p:cNvPr>
            <p:cNvGrpSpPr/>
            <p:nvPr/>
          </p:nvGrpSpPr>
          <p:grpSpPr>
            <a:xfrm>
              <a:off x="4811023" y="2077262"/>
              <a:ext cx="1009185" cy="1460712"/>
              <a:chOff x="5602235" y="1555011"/>
              <a:chExt cx="1146212" cy="1659047"/>
            </a:xfrm>
            <a:effectLst>
              <a:outerShdw blurRad="50800" dist="38100" dir="2700000" algn="tl" rotWithShape="0">
                <a:prstClr val="black">
                  <a:alpha val="40000"/>
                </a:prstClr>
              </a:outerShdw>
            </a:effectLst>
          </p:grpSpPr>
          <p:sp>
            <p:nvSpPr>
              <p:cNvPr id="31" name="椭圆 30">
                <a:extLst>
                  <a:ext uri="{FF2B5EF4-FFF2-40B4-BE49-F238E27FC236}"/>
                </a:extLst>
              </p:cNvPr>
              <p:cNvSpPr/>
              <p:nvPr/>
            </p:nvSpPr>
            <p:spPr>
              <a:xfrm>
                <a:off x="6094672" y="3034058"/>
                <a:ext cx="180000" cy="180000"/>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2" name="任意多边形 68">
                <a:extLst>
                  <a:ext uri="{FF2B5EF4-FFF2-40B4-BE49-F238E27FC236}"/>
                </a:extLst>
              </p:cNvPr>
              <p:cNvSpPr/>
              <p:nvPr/>
            </p:nvSpPr>
            <p:spPr>
              <a:xfrm>
                <a:off x="5602235" y="1555011"/>
                <a:ext cx="1146212" cy="1356296"/>
              </a:xfrm>
              <a:custGeom>
                <a:avLst/>
                <a:gdLst>
                  <a:gd name="connsiteX0" fmla="*/ 573106 w 1146212"/>
                  <a:gd name="connsiteY0" fmla="*/ 0 h 1356296"/>
                  <a:gd name="connsiteX1" fmla="*/ 1146212 w 1146212"/>
                  <a:gd name="connsiteY1" fmla="*/ 573106 h 1356296"/>
                  <a:gd name="connsiteX2" fmla="*/ 688607 w 1146212"/>
                  <a:gd name="connsiteY2" fmla="*/ 1134569 h 1356296"/>
                  <a:gd name="connsiteX3" fmla="*/ 646792 w 1146212"/>
                  <a:gd name="connsiteY3" fmla="*/ 1138784 h 1356296"/>
                  <a:gd name="connsiteX4" fmla="*/ 573105 w 1146212"/>
                  <a:gd name="connsiteY4" fmla="*/ 1356296 h 1356296"/>
                  <a:gd name="connsiteX5" fmla="*/ 499418 w 1146212"/>
                  <a:gd name="connsiteY5" fmla="*/ 1138784 h 1356296"/>
                  <a:gd name="connsiteX6" fmla="*/ 457605 w 1146212"/>
                  <a:gd name="connsiteY6" fmla="*/ 1134569 h 1356296"/>
                  <a:gd name="connsiteX7" fmla="*/ 0 w 1146212"/>
                  <a:gd name="connsiteY7" fmla="*/ 573106 h 1356296"/>
                  <a:gd name="connsiteX8" fmla="*/ 573106 w 1146212"/>
                  <a:gd name="connsiteY8" fmla="*/ 0 h 135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6212" h="1356296">
                    <a:moveTo>
                      <a:pt x="573106" y="0"/>
                    </a:moveTo>
                    <a:cubicBezTo>
                      <a:pt x="889624" y="0"/>
                      <a:pt x="1146212" y="256588"/>
                      <a:pt x="1146212" y="573106"/>
                    </a:cubicBezTo>
                    <a:cubicBezTo>
                      <a:pt x="1146212" y="850059"/>
                      <a:pt x="949762" y="1081129"/>
                      <a:pt x="688607" y="1134569"/>
                    </a:cubicBezTo>
                    <a:lnTo>
                      <a:pt x="646792" y="1138784"/>
                    </a:lnTo>
                    <a:lnTo>
                      <a:pt x="573105" y="1356296"/>
                    </a:lnTo>
                    <a:lnTo>
                      <a:pt x="499418" y="1138784"/>
                    </a:lnTo>
                    <a:lnTo>
                      <a:pt x="457605" y="1134569"/>
                    </a:lnTo>
                    <a:cubicBezTo>
                      <a:pt x="196450" y="1081129"/>
                      <a:pt x="0" y="850059"/>
                      <a:pt x="0" y="573106"/>
                    </a:cubicBezTo>
                    <a:cubicBezTo>
                      <a:pt x="0" y="256588"/>
                      <a:pt x="256588" y="0"/>
                      <a:pt x="573106" y="0"/>
                    </a:cubicBezTo>
                    <a:close/>
                  </a:path>
                </a:pathLst>
              </a:custGeom>
              <a:solidFill>
                <a:srgbClr val="CCCD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3" name="椭圆 32">
                <a:extLst>
                  <a:ext uri="{FF2B5EF4-FFF2-40B4-BE49-F238E27FC236}"/>
                </a:extLst>
              </p:cNvPr>
              <p:cNvSpPr/>
              <p:nvPr/>
            </p:nvSpPr>
            <p:spPr>
              <a:xfrm>
                <a:off x="5707291" y="1656370"/>
                <a:ext cx="936104" cy="936104"/>
              </a:xfrm>
              <a:prstGeom prst="ellipse">
                <a:avLst/>
              </a:prstGeom>
              <a:solidFill>
                <a:srgbClr val="E2432E"/>
              </a:solidFill>
              <a:ln>
                <a:noFill/>
              </a:ln>
              <a:effectLst>
                <a:innerShdw blurRad="3429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extLst>
              </p:cNvPr>
              <p:cNvSpPr txBox="1"/>
              <p:nvPr/>
            </p:nvSpPr>
            <p:spPr>
              <a:xfrm>
                <a:off x="5735768" y="1916832"/>
                <a:ext cx="877163" cy="369332"/>
              </a:xfrm>
              <a:prstGeom prst="rect">
                <a:avLst/>
              </a:prstGeom>
              <a:noFill/>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十五大</a:t>
                </a:r>
              </a:p>
            </p:txBody>
          </p:sp>
        </p:grpSp>
      </p:grpSp>
      <p:grpSp>
        <p:nvGrpSpPr>
          <p:cNvPr id="57" name="组合 56"/>
          <p:cNvGrpSpPr>
            <a:grpSpLocks/>
          </p:cNvGrpSpPr>
          <p:nvPr/>
        </p:nvGrpSpPr>
        <p:grpSpPr bwMode="auto">
          <a:xfrm>
            <a:off x="6103938" y="2168525"/>
            <a:ext cx="1455737" cy="3011488"/>
            <a:chOff x="6103656" y="2077263"/>
            <a:chExt cx="1455988" cy="3011550"/>
          </a:xfrm>
        </p:grpSpPr>
        <p:sp>
          <p:nvSpPr>
            <p:cNvPr id="35866" name="文本框 11"/>
            <p:cNvSpPr txBox="1">
              <a:spLocks noChangeArrowheads="1"/>
            </p:cNvSpPr>
            <p:nvPr/>
          </p:nvSpPr>
          <p:spPr bwMode="auto">
            <a:xfrm>
              <a:off x="6103656" y="3741906"/>
              <a:ext cx="1455988" cy="134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just">
                <a:lnSpc>
                  <a:spcPct val="150000"/>
                </a:lnSpc>
              </a:pPr>
              <a:r>
                <a:rPr lang="zh-CN" altLang="en-US" sz="1400">
                  <a:latin typeface="微软雅黑" pitchFamily="34" charset="-122"/>
                  <a:ea typeface="微软雅黑" pitchFamily="34" charset="-122"/>
                </a:rPr>
                <a:t>全面建设小康社会  开创</a:t>
              </a:r>
              <a:r>
                <a:rPr lang="zh-CN" altLang="en-US" sz="1400" b="1">
                  <a:solidFill>
                    <a:srgbClr val="C00000"/>
                  </a:solidFill>
                  <a:latin typeface="微软雅黑" pitchFamily="34" charset="-122"/>
                  <a:ea typeface="微软雅黑" pitchFamily="34" charset="-122"/>
                </a:rPr>
                <a:t>中国特色社会主义</a:t>
              </a:r>
              <a:r>
                <a:rPr lang="zh-CN" altLang="en-US" sz="1400">
                  <a:latin typeface="微软雅黑" pitchFamily="34" charset="-122"/>
                  <a:ea typeface="微软雅黑" pitchFamily="34" charset="-122"/>
                </a:rPr>
                <a:t>事业新局面</a:t>
              </a:r>
              <a:endParaRPr lang="en-US" altLang="zh-CN" sz="1400">
                <a:latin typeface="微软雅黑" pitchFamily="34" charset="-122"/>
                <a:ea typeface="微软雅黑" pitchFamily="34" charset="-122"/>
              </a:endParaRPr>
            </a:p>
          </p:txBody>
        </p:sp>
        <p:grpSp>
          <p:nvGrpSpPr>
            <p:cNvPr id="35" name="组合 34">
              <a:extLst>
                <a:ext uri="{FF2B5EF4-FFF2-40B4-BE49-F238E27FC236}"/>
              </a:extLst>
            </p:cNvPr>
            <p:cNvGrpSpPr/>
            <p:nvPr/>
          </p:nvGrpSpPr>
          <p:grpSpPr>
            <a:xfrm>
              <a:off x="6326048" y="2077263"/>
              <a:ext cx="1009185" cy="1455628"/>
              <a:chOff x="7364636" y="1555012"/>
              <a:chExt cx="1146212" cy="1653273"/>
            </a:xfrm>
            <a:effectLst>
              <a:outerShdw blurRad="50800" dist="38100" dir="2700000" algn="tl" rotWithShape="0">
                <a:prstClr val="black">
                  <a:alpha val="40000"/>
                </a:prstClr>
              </a:outerShdw>
            </a:effectLst>
          </p:grpSpPr>
          <p:sp>
            <p:nvSpPr>
              <p:cNvPr id="36" name="任意多边形 64">
                <a:extLst>
                  <a:ext uri="{FF2B5EF4-FFF2-40B4-BE49-F238E27FC236}"/>
                </a:extLst>
              </p:cNvPr>
              <p:cNvSpPr/>
              <p:nvPr/>
            </p:nvSpPr>
            <p:spPr>
              <a:xfrm>
                <a:off x="7364636" y="1555012"/>
                <a:ext cx="1146212" cy="1356296"/>
              </a:xfrm>
              <a:custGeom>
                <a:avLst/>
                <a:gdLst>
                  <a:gd name="connsiteX0" fmla="*/ 573106 w 1146212"/>
                  <a:gd name="connsiteY0" fmla="*/ 0 h 1356296"/>
                  <a:gd name="connsiteX1" fmla="*/ 1146212 w 1146212"/>
                  <a:gd name="connsiteY1" fmla="*/ 573106 h 1356296"/>
                  <a:gd name="connsiteX2" fmla="*/ 688607 w 1146212"/>
                  <a:gd name="connsiteY2" fmla="*/ 1134569 h 1356296"/>
                  <a:gd name="connsiteX3" fmla="*/ 643946 w 1146212"/>
                  <a:gd name="connsiteY3" fmla="*/ 1139071 h 1356296"/>
                  <a:gd name="connsiteX4" fmla="*/ 570356 w 1146212"/>
                  <a:gd name="connsiteY4" fmla="*/ 1356296 h 1356296"/>
                  <a:gd name="connsiteX5" fmla="*/ 496572 w 1146212"/>
                  <a:gd name="connsiteY5" fmla="*/ 1138497 h 1356296"/>
                  <a:gd name="connsiteX6" fmla="*/ 457605 w 1146212"/>
                  <a:gd name="connsiteY6" fmla="*/ 1134569 h 1356296"/>
                  <a:gd name="connsiteX7" fmla="*/ 0 w 1146212"/>
                  <a:gd name="connsiteY7" fmla="*/ 573106 h 1356296"/>
                  <a:gd name="connsiteX8" fmla="*/ 573106 w 1146212"/>
                  <a:gd name="connsiteY8" fmla="*/ 0 h 135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6212" h="1356296">
                    <a:moveTo>
                      <a:pt x="573106" y="0"/>
                    </a:moveTo>
                    <a:cubicBezTo>
                      <a:pt x="889624" y="0"/>
                      <a:pt x="1146212" y="256588"/>
                      <a:pt x="1146212" y="573106"/>
                    </a:cubicBezTo>
                    <a:cubicBezTo>
                      <a:pt x="1146212" y="850059"/>
                      <a:pt x="949762" y="1081129"/>
                      <a:pt x="688607" y="1134569"/>
                    </a:cubicBezTo>
                    <a:lnTo>
                      <a:pt x="643946" y="1139071"/>
                    </a:lnTo>
                    <a:lnTo>
                      <a:pt x="570356" y="1356296"/>
                    </a:lnTo>
                    <a:lnTo>
                      <a:pt x="496572" y="1138497"/>
                    </a:lnTo>
                    <a:lnTo>
                      <a:pt x="457605" y="1134569"/>
                    </a:lnTo>
                    <a:cubicBezTo>
                      <a:pt x="196450" y="1081129"/>
                      <a:pt x="0" y="850059"/>
                      <a:pt x="0" y="573106"/>
                    </a:cubicBezTo>
                    <a:cubicBezTo>
                      <a:pt x="0" y="256588"/>
                      <a:pt x="256588" y="0"/>
                      <a:pt x="573106" y="0"/>
                    </a:cubicBezTo>
                    <a:close/>
                  </a:path>
                </a:pathLst>
              </a:custGeom>
              <a:solidFill>
                <a:srgbClr val="CCCDC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7" name="椭圆 36">
                <a:extLst>
                  <a:ext uri="{FF2B5EF4-FFF2-40B4-BE49-F238E27FC236}"/>
                </a:extLst>
              </p:cNvPr>
              <p:cNvSpPr/>
              <p:nvPr/>
            </p:nvSpPr>
            <p:spPr>
              <a:xfrm>
                <a:off x="7472348" y="1656370"/>
                <a:ext cx="936104" cy="936104"/>
              </a:xfrm>
              <a:prstGeom prst="ellipse">
                <a:avLst/>
              </a:prstGeom>
              <a:solidFill>
                <a:srgbClr val="E2432E"/>
              </a:solidFill>
              <a:ln>
                <a:noFill/>
              </a:ln>
              <a:effectLst>
                <a:innerShdw blurRad="3429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8" name="椭圆 37">
                <a:extLst>
                  <a:ext uri="{FF2B5EF4-FFF2-40B4-BE49-F238E27FC236}"/>
                </a:extLst>
              </p:cNvPr>
              <p:cNvSpPr/>
              <p:nvPr/>
            </p:nvSpPr>
            <p:spPr>
              <a:xfrm>
                <a:off x="7852106" y="3028285"/>
                <a:ext cx="180000" cy="180000"/>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39" name="文本框 38">
                <a:extLst>
                  <a:ext uri="{FF2B5EF4-FFF2-40B4-BE49-F238E27FC236}"/>
                </a:extLst>
              </p:cNvPr>
              <p:cNvSpPr txBox="1"/>
              <p:nvPr/>
            </p:nvSpPr>
            <p:spPr>
              <a:xfrm>
                <a:off x="7482494" y="1916832"/>
                <a:ext cx="877163" cy="369332"/>
              </a:xfrm>
              <a:prstGeom prst="rect">
                <a:avLst/>
              </a:prstGeom>
              <a:noFill/>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十六大</a:t>
                </a:r>
              </a:p>
            </p:txBody>
          </p:sp>
        </p:grpSp>
      </p:grpSp>
      <p:grpSp>
        <p:nvGrpSpPr>
          <p:cNvPr id="65" name="组合 64"/>
          <p:cNvGrpSpPr>
            <a:grpSpLocks/>
          </p:cNvGrpSpPr>
          <p:nvPr/>
        </p:nvGrpSpPr>
        <p:grpSpPr bwMode="auto">
          <a:xfrm>
            <a:off x="7564438" y="2168525"/>
            <a:ext cx="1643062" cy="3011488"/>
            <a:chOff x="7563977" y="2077262"/>
            <a:chExt cx="1643817" cy="3011551"/>
          </a:xfrm>
        </p:grpSpPr>
        <p:sp>
          <p:nvSpPr>
            <p:cNvPr id="35864" name="文本框 12"/>
            <p:cNvSpPr txBox="1">
              <a:spLocks noChangeArrowheads="1"/>
            </p:cNvSpPr>
            <p:nvPr/>
          </p:nvSpPr>
          <p:spPr bwMode="auto">
            <a:xfrm>
              <a:off x="7563977" y="3741906"/>
              <a:ext cx="1643817" cy="134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nSpc>
                  <a:spcPct val="150000"/>
                </a:lnSpc>
              </a:pPr>
              <a:r>
                <a:rPr lang="zh-CN" altLang="en-US" sz="1400">
                  <a:latin typeface="微软雅黑" pitchFamily="34" charset="-122"/>
                  <a:ea typeface="微软雅黑" pitchFamily="34" charset="-122"/>
                </a:rPr>
                <a:t>高举</a:t>
              </a:r>
              <a:r>
                <a:rPr lang="zh-CN" altLang="en-US" sz="1400" b="1">
                  <a:solidFill>
                    <a:srgbClr val="C00000"/>
                  </a:solidFill>
                  <a:latin typeface="微软雅黑" pitchFamily="34" charset="-122"/>
                  <a:ea typeface="微软雅黑" pitchFamily="34" charset="-122"/>
                </a:rPr>
                <a:t>中国特色社会主义</a:t>
              </a:r>
              <a:r>
                <a:rPr lang="zh-CN" altLang="en-US" sz="1400">
                  <a:latin typeface="微软雅黑" pitchFamily="34" charset="-122"/>
                  <a:ea typeface="微软雅黑" pitchFamily="34" charset="-122"/>
                </a:rPr>
                <a:t>伟大旗帜   为夺取全面建设小康社会新胜利而奋斗</a:t>
              </a:r>
              <a:endParaRPr lang="en-US" altLang="zh-CN" sz="1400">
                <a:latin typeface="微软雅黑" pitchFamily="34" charset="-122"/>
                <a:ea typeface="微软雅黑" pitchFamily="34" charset="-122"/>
              </a:endParaRPr>
            </a:p>
          </p:txBody>
        </p:sp>
        <p:grpSp>
          <p:nvGrpSpPr>
            <p:cNvPr id="40" name="组合 39">
              <a:extLst>
                <a:ext uri="{FF2B5EF4-FFF2-40B4-BE49-F238E27FC236}"/>
              </a:extLst>
            </p:cNvPr>
            <p:cNvGrpSpPr/>
            <p:nvPr/>
          </p:nvGrpSpPr>
          <p:grpSpPr>
            <a:xfrm>
              <a:off x="7841074" y="2077262"/>
              <a:ext cx="1009185" cy="1449872"/>
              <a:chOff x="9085629" y="1555011"/>
              <a:chExt cx="1146212" cy="1646735"/>
            </a:xfrm>
            <a:effectLst>
              <a:outerShdw blurRad="50800" dist="38100" dir="2700000" algn="tl" rotWithShape="0">
                <a:prstClr val="black">
                  <a:alpha val="40000"/>
                </a:prstClr>
              </a:outerShdw>
            </a:effectLst>
          </p:grpSpPr>
          <p:sp>
            <p:nvSpPr>
              <p:cNvPr id="41" name="任意多边形 68">
                <a:extLst>
                  <a:ext uri="{FF2B5EF4-FFF2-40B4-BE49-F238E27FC236}"/>
                </a:extLst>
              </p:cNvPr>
              <p:cNvSpPr/>
              <p:nvPr/>
            </p:nvSpPr>
            <p:spPr>
              <a:xfrm>
                <a:off x="9085629" y="1555011"/>
                <a:ext cx="1146212" cy="1356296"/>
              </a:xfrm>
              <a:custGeom>
                <a:avLst/>
                <a:gdLst>
                  <a:gd name="connsiteX0" fmla="*/ 573106 w 1146212"/>
                  <a:gd name="connsiteY0" fmla="*/ 0 h 1356296"/>
                  <a:gd name="connsiteX1" fmla="*/ 1146212 w 1146212"/>
                  <a:gd name="connsiteY1" fmla="*/ 573106 h 1356296"/>
                  <a:gd name="connsiteX2" fmla="*/ 688607 w 1146212"/>
                  <a:gd name="connsiteY2" fmla="*/ 1134569 h 1356296"/>
                  <a:gd name="connsiteX3" fmla="*/ 646792 w 1146212"/>
                  <a:gd name="connsiteY3" fmla="*/ 1138784 h 1356296"/>
                  <a:gd name="connsiteX4" fmla="*/ 573105 w 1146212"/>
                  <a:gd name="connsiteY4" fmla="*/ 1356296 h 1356296"/>
                  <a:gd name="connsiteX5" fmla="*/ 499418 w 1146212"/>
                  <a:gd name="connsiteY5" fmla="*/ 1138784 h 1356296"/>
                  <a:gd name="connsiteX6" fmla="*/ 457605 w 1146212"/>
                  <a:gd name="connsiteY6" fmla="*/ 1134569 h 1356296"/>
                  <a:gd name="connsiteX7" fmla="*/ 0 w 1146212"/>
                  <a:gd name="connsiteY7" fmla="*/ 573106 h 1356296"/>
                  <a:gd name="connsiteX8" fmla="*/ 573106 w 1146212"/>
                  <a:gd name="connsiteY8" fmla="*/ 0 h 135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6212" h="1356296">
                    <a:moveTo>
                      <a:pt x="573106" y="0"/>
                    </a:moveTo>
                    <a:cubicBezTo>
                      <a:pt x="889624" y="0"/>
                      <a:pt x="1146212" y="256588"/>
                      <a:pt x="1146212" y="573106"/>
                    </a:cubicBezTo>
                    <a:cubicBezTo>
                      <a:pt x="1146212" y="850059"/>
                      <a:pt x="949762" y="1081129"/>
                      <a:pt x="688607" y="1134569"/>
                    </a:cubicBezTo>
                    <a:lnTo>
                      <a:pt x="646792" y="1138784"/>
                    </a:lnTo>
                    <a:lnTo>
                      <a:pt x="573105" y="1356296"/>
                    </a:lnTo>
                    <a:lnTo>
                      <a:pt x="499418" y="1138784"/>
                    </a:lnTo>
                    <a:lnTo>
                      <a:pt x="457605" y="1134569"/>
                    </a:lnTo>
                    <a:cubicBezTo>
                      <a:pt x="196450" y="1081129"/>
                      <a:pt x="0" y="850059"/>
                      <a:pt x="0" y="573106"/>
                    </a:cubicBezTo>
                    <a:cubicBezTo>
                      <a:pt x="0" y="256588"/>
                      <a:pt x="256588" y="0"/>
                      <a:pt x="573106" y="0"/>
                    </a:cubicBezTo>
                    <a:close/>
                  </a:path>
                </a:pathLst>
              </a:custGeom>
              <a:solidFill>
                <a:srgbClr val="CCCD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42" name="组合 41">
                <a:extLst>
                  <a:ext uri="{FF2B5EF4-FFF2-40B4-BE49-F238E27FC236}"/>
                </a:extLst>
              </p:cNvPr>
              <p:cNvGrpSpPr/>
              <p:nvPr/>
            </p:nvGrpSpPr>
            <p:grpSpPr>
              <a:xfrm>
                <a:off x="9190685" y="1656370"/>
                <a:ext cx="936104" cy="1545376"/>
                <a:chOff x="9190685" y="1656370"/>
                <a:chExt cx="936104" cy="1545376"/>
              </a:xfrm>
            </p:grpSpPr>
            <p:sp>
              <p:nvSpPr>
                <p:cNvPr id="43" name="椭圆 42">
                  <a:extLst>
                    <a:ext uri="{FF2B5EF4-FFF2-40B4-BE49-F238E27FC236}"/>
                  </a:extLst>
                </p:cNvPr>
                <p:cNvSpPr/>
                <p:nvPr/>
              </p:nvSpPr>
              <p:spPr>
                <a:xfrm>
                  <a:off x="9190685" y="1656370"/>
                  <a:ext cx="936104" cy="936104"/>
                </a:xfrm>
                <a:prstGeom prst="ellipse">
                  <a:avLst/>
                </a:prstGeom>
                <a:solidFill>
                  <a:srgbClr val="E2432E"/>
                </a:solidFill>
                <a:ln>
                  <a:noFill/>
                </a:ln>
                <a:effectLst>
                  <a:innerShdw blurRad="3429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4" name="椭圆 43">
                  <a:extLst>
                    <a:ext uri="{FF2B5EF4-FFF2-40B4-BE49-F238E27FC236}"/>
                  </a:extLst>
                </p:cNvPr>
                <p:cNvSpPr/>
                <p:nvPr/>
              </p:nvSpPr>
              <p:spPr>
                <a:xfrm>
                  <a:off x="9569554" y="3021746"/>
                  <a:ext cx="180000" cy="180000"/>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5" name="文本框 44">
                  <a:extLst>
                    <a:ext uri="{FF2B5EF4-FFF2-40B4-BE49-F238E27FC236}"/>
                  </a:extLst>
                </p:cNvPr>
                <p:cNvSpPr txBox="1"/>
                <p:nvPr/>
              </p:nvSpPr>
              <p:spPr>
                <a:xfrm>
                  <a:off x="9209344" y="1916832"/>
                  <a:ext cx="877163" cy="369332"/>
                </a:xfrm>
                <a:prstGeom prst="rect">
                  <a:avLst/>
                </a:prstGeom>
                <a:noFill/>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十七大</a:t>
                  </a:r>
                </a:p>
              </p:txBody>
            </p:sp>
          </p:grpSp>
        </p:grpSp>
      </p:grpSp>
      <p:grpSp>
        <p:nvGrpSpPr>
          <p:cNvPr id="66" name="组合 65"/>
          <p:cNvGrpSpPr>
            <a:grpSpLocks/>
          </p:cNvGrpSpPr>
          <p:nvPr/>
        </p:nvGrpSpPr>
        <p:grpSpPr bwMode="auto">
          <a:xfrm>
            <a:off x="9158288" y="2168525"/>
            <a:ext cx="1443037" cy="3335338"/>
            <a:chOff x="9158564" y="2077262"/>
            <a:chExt cx="1442096" cy="3334717"/>
          </a:xfrm>
        </p:grpSpPr>
        <p:sp>
          <p:nvSpPr>
            <p:cNvPr id="35862" name="文本框 13"/>
            <p:cNvSpPr txBox="1">
              <a:spLocks noChangeArrowheads="1"/>
            </p:cNvSpPr>
            <p:nvPr/>
          </p:nvSpPr>
          <p:spPr bwMode="auto">
            <a:xfrm>
              <a:off x="9158564" y="3741906"/>
              <a:ext cx="1442096" cy="167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nSpc>
                  <a:spcPct val="150000"/>
                </a:lnSpc>
              </a:pPr>
              <a:r>
                <a:rPr lang="zh-CN" altLang="en-US" sz="1400">
                  <a:latin typeface="微软雅黑" pitchFamily="34" charset="-122"/>
                  <a:ea typeface="微软雅黑" pitchFamily="34" charset="-122"/>
                </a:rPr>
                <a:t>坚定不移沿着</a:t>
              </a:r>
              <a:r>
                <a:rPr lang="zh-CN" altLang="en-US" sz="1400" b="1">
                  <a:solidFill>
                    <a:srgbClr val="C00000"/>
                  </a:solidFill>
                  <a:latin typeface="微软雅黑" pitchFamily="34" charset="-122"/>
                  <a:ea typeface="微软雅黑" pitchFamily="34" charset="-122"/>
                </a:rPr>
                <a:t>中国特色社会主义</a:t>
              </a:r>
              <a:r>
                <a:rPr lang="zh-CN" altLang="en-US" sz="1400">
                  <a:latin typeface="微软雅黑" pitchFamily="34" charset="-122"/>
                  <a:ea typeface="微软雅黑" pitchFamily="34" charset="-122"/>
                </a:rPr>
                <a:t>道路前进   为全面建成小康社会而奋斗</a:t>
              </a:r>
              <a:endParaRPr lang="en-US" altLang="zh-CN" sz="1400">
                <a:latin typeface="微软雅黑" pitchFamily="34" charset="-122"/>
                <a:ea typeface="微软雅黑" pitchFamily="34" charset="-122"/>
              </a:endParaRPr>
            </a:p>
          </p:txBody>
        </p:sp>
        <p:grpSp>
          <p:nvGrpSpPr>
            <p:cNvPr id="46" name="组合 45">
              <a:extLst>
                <a:ext uri="{FF2B5EF4-FFF2-40B4-BE49-F238E27FC236}"/>
              </a:extLst>
            </p:cNvPr>
            <p:cNvGrpSpPr/>
            <p:nvPr/>
          </p:nvGrpSpPr>
          <p:grpSpPr>
            <a:xfrm>
              <a:off x="9356098" y="2077262"/>
              <a:ext cx="1009185" cy="1462742"/>
              <a:chOff x="10648399" y="1555011"/>
              <a:chExt cx="1146212" cy="1661353"/>
            </a:xfrm>
            <a:effectLst>
              <a:outerShdw blurRad="50800" dist="38100" dir="2700000" algn="tl" rotWithShape="0">
                <a:prstClr val="black">
                  <a:alpha val="40000"/>
                </a:prstClr>
              </a:outerShdw>
            </a:effectLst>
          </p:grpSpPr>
          <p:sp>
            <p:nvSpPr>
              <p:cNvPr id="47" name="任意多边形 68">
                <a:extLst>
                  <a:ext uri="{FF2B5EF4-FFF2-40B4-BE49-F238E27FC236}"/>
                </a:extLst>
              </p:cNvPr>
              <p:cNvSpPr/>
              <p:nvPr/>
            </p:nvSpPr>
            <p:spPr>
              <a:xfrm>
                <a:off x="10648399" y="1555011"/>
                <a:ext cx="1146212" cy="1356296"/>
              </a:xfrm>
              <a:custGeom>
                <a:avLst/>
                <a:gdLst>
                  <a:gd name="connsiteX0" fmla="*/ 573106 w 1146212"/>
                  <a:gd name="connsiteY0" fmla="*/ 0 h 1356296"/>
                  <a:gd name="connsiteX1" fmla="*/ 1146212 w 1146212"/>
                  <a:gd name="connsiteY1" fmla="*/ 573106 h 1356296"/>
                  <a:gd name="connsiteX2" fmla="*/ 688607 w 1146212"/>
                  <a:gd name="connsiteY2" fmla="*/ 1134569 h 1356296"/>
                  <a:gd name="connsiteX3" fmla="*/ 646792 w 1146212"/>
                  <a:gd name="connsiteY3" fmla="*/ 1138784 h 1356296"/>
                  <a:gd name="connsiteX4" fmla="*/ 573105 w 1146212"/>
                  <a:gd name="connsiteY4" fmla="*/ 1356296 h 1356296"/>
                  <a:gd name="connsiteX5" fmla="*/ 499418 w 1146212"/>
                  <a:gd name="connsiteY5" fmla="*/ 1138784 h 1356296"/>
                  <a:gd name="connsiteX6" fmla="*/ 457605 w 1146212"/>
                  <a:gd name="connsiteY6" fmla="*/ 1134569 h 1356296"/>
                  <a:gd name="connsiteX7" fmla="*/ 0 w 1146212"/>
                  <a:gd name="connsiteY7" fmla="*/ 573106 h 1356296"/>
                  <a:gd name="connsiteX8" fmla="*/ 573106 w 1146212"/>
                  <a:gd name="connsiteY8" fmla="*/ 0 h 135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6212" h="1356296">
                    <a:moveTo>
                      <a:pt x="573106" y="0"/>
                    </a:moveTo>
                    <a:cubicBezTo>
                      <a:pt x="889624" y="0"/>
                      <a:pt x="1146212" y="256588"/>
                      <a:pt x="1146212" y="573106"/>
                    </a:cubicBezTo>
                    <a:cubicBezTo>
                      <a:pt x="1146212" y="850059"/>
                      <a:pt x="949762" y="1081129"/>
                      <a:pt x="688607" y="1134569"/>
                    </a:cubicBezTo>
                    <a:lnTo>
                      <a:pt x="646792" y="1138784"/>
                    </a:lnTo>
                    <a:lnTo>
                      <a:pt x="573105" y="1356296"/>
                    </a:lnTo>
                    <a:lnTo>
                      <a:pt x="499418" y="1138784"/>
                    </a:lnTo>
                    <a:lnTo>
                      <a:pt x="457605" y="1134569"/>
                    </a:lnTo>
                    <a:cubicBezTo>
                      <a:pt x="196450" y="1081129"/>
                      <a:pt x="0" y="850059"/>
                      <a:pt x="0" y="573106"/>
                    </a:cubicBezTo>
                    <a:cubicBezTo>
                      <a:pt x="0" y="256588"/>
                      <a:pt x="256588" y="0"/>
                      <a:pt x="573106" y="0"/>
                    </a:cubicBezTo>
                    <a:close/>
                  </a:path>
                </a:pathLst>
              </a:custGeom>
              <a:solidFill>
                <a:srgbClr val="CCCD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8" name="椭圆 47">
                <a:extLst>
                  <a:ext uri="{FF2B5EF4-FFF2-40B4-BE49-F238E27FC236}"/>
                </a:extLst>
              </p:cNvPr>
              <p:cNvSpPr/>
              <p:nvPr/>
            </p:nvSpPr>
            <p:spPr>
              <a:xfrm>
                <a:off x="10753455" y="1656370"/>
                <a:ext cx="936104" cy="936104"/>
              </a:xfrm>
              <a:prstGeom prst="ellipse">
                <a:avLst/>
              </a:prstGeom>
              <a:solidFill>
                <a:srgbClr val="E2432E"/>
              </a:solidFill>
              <a:ln>
                <a:noFill/>
              </a:ln>
              <a:effectLst>
                <a:innerShdw blurRad="3429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9" name="椭圆 48">
                <a:extLst>
                  <a:ext uri="{FF2B5EF4-FFF2-40B4-BE49-F238E27FC236}"/>
                </a:extLst>
              </p:cNvPr>
              <p:cNvSpPr/>
              <p:nvPr/>
            </p:nvSpPr>
            <p:spPr>
              <a:xfrm>
                <a:off x="11129789" y="3036364"/>
                <a:ext cx="180000" cy="180000"/>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50" name="文本框 49">
                <a:extLst>
                  <a:ext uri="{FF2B5EF4-FFF2-40B4-BE49-F238E27FC236}"/>
                </a:extLst>
              </p:cNvPr>
              <p:cNvSpPr txBox="1"/>
              <p:nvPr/>
            </p:nvSpPr>
            <p:spPr>
              <a:xfrm>
                <a:off x="10721147" y="1916832"/>
                <a:ext cx="877163" cy="369332"/>
              </a:xfrm>
              <a:prstGeom prst="rect">
                <a:avLst/>
              </a:prstGeom>
              <a:noFill/>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十八大</a:t>
                </a:r>
              </a:p>
            </p:txBody>
          </p:sp>
        </p:grpSp>
      </p:grpSp>
      <p:grpSp>
        <p:nvGrpSpPr>
          <p:cNvPr id="67" name="组合 66"/>
          <p:cNvGrpSpPr>
            <a:grpSpLocks/>
          </p:cNvGrpSpPr>
          <p:nvPr/>
        </p:nvGrpSpPr>
        <p:grpSpPr bwMode="auto">
          <a:xfrm>
            <a:off x="10637838" y="2157413"/>
            <a:ext cx="1462087" cy="3022600"/>
            <a:chOff x="10637049" y="2065230"/>
            <a:chExt cx="1462802" cy="3023583"/>
          </a:xfrm>
        </p:grpSpPr>
        <p:grpSp>
          <p:nvGrpSpPr>
            <p:cNvPr id="51" name="组合 50">
              <a:extLst>
                <a:ext uri="{FF2B5EF4-FFF2-40B4-BE49-F238E27FC236}"/>
              </a:extLst>
            </p:cNvPr>
            <p:cNvGrpSpPr/>
            <p:nvPr/>
          </p:nvGrpSpPr>
          <p:grpSpPr>
            <a:xfrm>
              <a:off x="10848015" y="2065230"/>
              <a:ext cx="1009185" cy="1462742"/>
              <a:chOff x="10648399" y="1555011"/>
              <a:chExt cx="1146212" cy="1661353"/>
            </a:xfrm>
            <a:effectLst>
              <a:outerShdw blurRad="50800" dist="38100" dir="2700000" algn="tl" rotWithShape="0">
                <a:prstClr val="black">
                  <a:alpha val="40000"/>
                </a:prstClr>
              </a:outerShdw>
            </a:effectLst>
          </p:grpSpPr>
          <p:sp>
            <p:nvSpPr>
              <p:cNvPr id="52" name="任意多边形 68">
                <a:extLst>
                  <a:ext uri="{FF2B5EF4-FFF2-40B4-BE49-F238E27FC236}"/>
                </a:extLst>
              </p:cNvPr>
              <p:cNvSpPr/>
              <p:nvPr/>
            </p:nvSpPr>
            <p:spPr>
              <a:xfrm>
                <a:off x="10648399" y="1555011"/>
                <a:ext cx="1146212" cy="1356296"/>
              </a:xfrm>
              <a:custGeom>
                <a:avLst/>
                <a:gdLst>
                  <a:gd name="connsiteX0" fmla="*/ 573106 w 1146212"/>
                  <a:gd name="connsiteY0" fmla="*/ 0 h 1356296"/>
                  <a:gd name="connsiteX1" fmla="*/ 1146212 w 1146212"/>
                  <a:gd name="connsiteY1" fmla="*/ 573106 h 1356296"/>
                  <a:gd name="connsiteX2" fmla="*/ 688607 w 1146212"/>
                  <a:gd name="connsiteY2" fmla="*/ 1134569 h 1356296"/>
                  <a:gd name="connsiteX3" fmla="*/ 646792 w 1146212"/>
                  <a:gd name="connsiteY3" fmla="*/ 1138784 h 1356296"/>
                  <a:gd name="connsiteX4" fmla="*/ 573105 w 1146212"/>
                  <a:gd name="connsiteY4" fmla="*/ 1356296 h 1356296"/>
                  <a:gd name="connsiteX5" fmla="*/ 499418 w 1146212"/>
                  <a:gd name="connsiteY5" fmla="*/ 1138784 h 1356296"/>
                  <a:gd name="connsiteX6" fmla="*/ 457605 w 1146212"/>
                  <a:gd name="connsiteY6" fmla="*/ 1134569 h 1356296"/>
                  <a:gd name="connsiteX7" fmla="*/ 0 w 1146212"/>
                  <a:gd name="connsiteY7" fmla="*/ 573106 h 1356296"/>
                  <a:gd name="connsiteX8" fmla="*/ 573106 w 1146212"/>
                  <a:gd name="connsiteY8" fmla="*/ 0 h 135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6212" h="1356296">
                    <a:moveTo>
                      <a:pt x="573106" y="0"/>
                    </a:moveTo>
                    <a:cubicBezTo>
                      <a:pt x="889624" y="0"/>
                      <a:pt x="1146212" y="256588"/>
                      <a:pt x="1146212" y="573106"/>
                    </a:cubicBezTo>
                    <a:cubicBezTo>
                      <a:pt x="1146212" y="850059"/>
                      <a:pt x="949762" y="1081129"/>
                      <a:pt x="688607" y="1134569"/>
                    </a:cubicBezTo>
                    <a:lnTo>
                      <a:pt x="646792" y="1138784"/>
                    </a:lnTo>
                    <a:lnTo>
                      <a:pt x="573105" y="1356296"/>
                    </a:lnTo>
                    <a:lnTo>
                      <a:pt x="499418" y="1138784"/>
                    </a:lnTo>
                    <a:lnTo>
                      <a:pt x="457605" y="1134569"/>
                    </a:lnTo>
                    <a:cubicBezTo>
                      <a:pt x="196450" y="1081129"/>
                      <a:pt x="0" y="850059"/>
                      <a:pt x="0" y="573106"/>
                    </a:cubicBezTo>
                    <a:cubicBezTo>
                      <a:pt x="0" y="256588"/>
                      <a:pt x="256588" y="0"/>
                      <a:pt x="573106" y="0"/>
                    </a:cubicBezTo>
                    <a:close/>
                  </a:path>
                </a:pathLst>
              </a:custGeom>
              <a:solidFill>
                <a:srgbClr val="CCCD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3" name="椭圆 52">
                <a:extLst>
                  <a:ext uri="{FF2B5EF4-FFF2-40B4-BE49-F238E27FC236}"/>
                </a:extLst>
              </p:cNvPr>
              <p:cNvSpPr/>
              <p:nvPr/>
            </p:nvSpPr>
            <p:spPr>
              <a:xfrm>
                <a:off x="10753455" y="1656370"/>
                <a:ext cx="936104" cy="936104"/>
              </a:xfrm>
              <a:prstGeom prst="ellipse">
                <a:avLst/>
              </a:prstGeom>
              <a:solidFill>
                <a:srgbClr val="E2432E"/>
              </a:solidFill>
              <a:ln>
                <a:noFill/>
              </a:ln>
              <a:effectLst>
                <a:innerShdw blurRad="342900">
                  <a:prstClr val="black">
                    <a:alpha val="5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fontAlgn="auto">
                  <a:spcBef>
                    <a:spcPts val="0"/>
                  </a:spcBef>
                  <a:spcAft>
                    <a:spcPts val="0"/>
                  </a:spcAft>
                  <a:defRPr/>
                </a:pP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54" name="椭圆 53">
                <a:extLst>
                  <a:ext uri="{FF2B5EF4-FFF2-40B4-BE49-F238E27FC236}"/>
                </a:extLst>
              </p:cNvPr>
              <p:cNvSpPr/>
              <p:nvPr/>
            </p:nvSpPr>
            <p:spPr>
              <a:xfrm>
                <a:off x="11129789" y="3036364"/>
                <a:ext cx="180000" cy="180000"/>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55" name="文本框 54">
                <a:extLst>
                  <a:ext uri="{FF2B5EF4-FFF2-40B4-BE49-F238E27FC236}"/>
                </a:extLst>
              </p:cNvPr>
              <p:cNvSpPr txBox="1"/>
              <p:nvPr/>
            </p:nvSpPr>
            <p:spPr>
              <a:xfrm>
                <a:off x="10769452" y="1916832"/>
                <a:ext cx="996264" cy="419480"/>
              </a:xfrm>
              <a:prstGeom prst="rect">
                <a:avLst/>
              </a:prstGeom>
              <a:noFill/>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十九大</a:t>
                </a:r>
              </a:p>
            </p:txBody>
          </p:sp>
        </p:grpSp>
        <p:sp>
          <p:nvSpPr>
            <p:cNvPr id="35861" name="文本框 55"/>
            <p:cNvSpPr txBox="1">
              <a:spLocks noChangeArrowheads="1"/>
            </p:cNvSpPr>
            <p:nvPr/>
          </p:nvSpPr>
          <p:spPr bwMode="auto">
            <a:xfrm>
              <a:off x="10637049" y="3741906"/>
              <a:ext cx="1462802" cy="134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nSpc>
                  <a:spcPct val="150000"/>
                </a:lnSpc>
              </a:pPr>
              <a:r>
                <a:rPr lang="zh-CN" altLang="en-US" sz="1400">
                  <a:latin typeface="微软雅黑" pitchFamily="34" charset="-122"/>
                  <a:ea typeface="微软雅黑" pitchFamily="34" charset="-122"/>
                </a:rPr>
                <a:t>决胜全面建成小康社会    夺取新时代</a:t>
              </a:r>
              <a:r>
                <a:rPr lang="zh-CN" altLang="en-US" sz="1400" b="1">
                  <a:solidFill>
                    <a:srgbClr val="C00000"/>
                  </a:solidFill>
                  <a:latin typeface="微软雅黑" pitchFamily="34" charset="-122"/>
                  <a:ea typeface="微软雅黑" pitchFamily="34" charset="-122"/>
                </a:rPr>
                <a:t>中国特色社会主义</a:t>
              </a:r>
              <a:r>
                <a:rPr lang="zh-CN" altLang="en-US" sz="1400">
                  <a:latin typeface="微软雅黑" pitchFamily="34" charset="-122"/>
                  <a:ea typeface="微软雅黑" pitchFamily="34" charset="-122"/>
                </a:rPr>
                <a:t>伟大胜利</a:t>
              </a:r>
              <a:endParaRPr lang="en-US" altLang="zh-CN" sz="1400">
                <a:latin typeface="微软雅黑" pitchFamily="34" charset="-122"/>
                <a:ea typeface="微软雅黑" pitchFamily="34" charset="-122"/>
              </a:endParaRPr>
            </a:p>
          </p:txBody>
        </p:sp>
      </p:grpSp>
      <p:cxnSp>
        <p:nvCxnSpPr>
          <p:cNvPr id="58" name="直接连接符 57">
            <a:extLst>
              <a:ext uri="{FF2B5EF4-FFF2-40B4-BE49-F238E27FC236}"/>
            </a:extLst>
          </p:cNvPr>
          <p:cNvCxnSpPr/>
          <p:nvPr/>
        </p:nvCxnSpPr>
        <p:spPr>
          <a:xfrm>
            <a:off x="1541463" y="3865563"/>
            <a:ext cx="0" cy="1563687"/>
          </a:xfrm>
          <a:prstGeom prst="line">
            <a:avLst/>
          </a:prstGeom>
        </p:spPr>
        <p:style>
          <a:lnRef idx="1">
            <a:schemeClr val="accent3"/>
          </a:lnRef>
          <a:fillRef idx="0">
            <a:schemeClr val="accent3"/>
          </a:fillRef>
          <a:effectRef idx="0">
            <a:schemeClr val="accent3"/>
          </a:effectRef>
          <a:fontRef idx="minor">
            <a:schemeClr val="tx1"/>
          </a:fontRef>
        </p:style>
      </p:cxnSp>
      <p:cxnSp>
        <p:nvCxnSpPr>
          <p:cNvPr id="59" name="直接连接符 58">
            <a:extLst>
              <a:ext uri="{FF2B5EF4-FFF2-40B4-BE49-F238E27FC236}"/>
            </a:extLst>
          </p:cNvPr>
          <p:cNvCxnSpPr/>
          <p:nvPr/>
        </p:nvCxnSpPr>
        <p:spPr>
          <a:xfrm>
            <a:off x="3027363" y="3865563"/>
            <a:ext cx="0" cy="1563687"/>
          </a:xfrm>
          <a:prstGeom prst="line">
            <a:avLst/>
          </a:prstGeom>
        </p:spPr>
        <p:style>
          <a:lnRef idx="1">
            <a:schemeClr val="accent3"/>
          </a:lnRef>
          <a:fillRef idx="0">
            <a:schemeClr val="accent3"/>
          </a:fillRef>
          <a:effectRef idx="0">
            <a:schemeClr val="accent3"/>
          </a:effectRef>
          <a:fontRef idx="minor">
            <a:schemeClr val="tx1"/>
          </a:fontRef>
        </p:style>
      </p:cxnSp>
      <p:cxnSp>
        <p:nvCxnSpPr>
          <p:cNvPr id="60" name="直接连接符 59">
            <a:extLst>
              <a:ext uri="{FF2B5EF4-FFF2-40B4-BE49-F238E27FC236}"/>
            </a:extLst>
          </p:cNvPr>
          <p:cNvCxnSpPr/>
          <p:nvPr/>
        </p:nvCxnSpPr>
        <p:spPr>
          <a:xfrm>
            <a:off x="4557713" y="3865563"/>
            <a:ext cx="0" cy="1563687"/>
          </a:xfrm>
          <a:prstGeom prst="line">
            <a:avLst/>
          </a:prstGeom>
        </p:spPr>
        <p:style>
          <a:lnRef idx="1">
            <a:schemeClr val="accent3"/>
          </a:lnRef>
          <a:fillRef idx="0">
            <a:schemeClr val="accent3"/>
          </a:fillRef>
          <a:effectRef idx="0">
            <a:schemeClr val="accent3"/>
          </a:effectRef>
          <a:fontRef idx="minor">
            <a:schemeClr val="tx1"/>
          </a:fontRef>
        </p:style>
      </p:cxnSp>
      <p:cxnSp>
        <p:nvCxnSpPr>
          <p:cNvPr id="61" name="直接连接符 60">
            <a:extLst>
              <a:ext uri="{FF2B5EF4-FFF2-40B4-BE49-F238E27FC236}"/>
            </a:extLst>
          </p:cNvPr>
          <p:cNvCxnSpPr/>
          <p:nvPr/>
        </p:nvCxnSpPr>
        <p:spPr>
          <a:xfrm>
            <a:off x="6065838" y="3865563"/>
            <a:ext cx="0" cy="1563687"/>
          </a:xfrm>
          <a:prstGeom prst="line">
            <a:avLst/>
          </a:prstGeom>
        </p:spPr>
        <p:style>
          <a:lnRef idx="1">
            <a:schemeClr val="accent3"/>
          </a:lnRef>
          <a:fillRef idx="0">
            <a:schemeClr val="accent3"/>
          </a:fillRef>
          <a:effectRef idx="0">
            <a:schemeClr val="accent3"/>
          </a:effectRef>
          <a:fontRef idx="minor">
            <a:schemeClr val="tx1"/>
          </a:fontRef>
        </p:style>
      </p:cxnSp>
      <p:cxnSp>
        <p:nvCxnSpPr>
          <p:cNvPr id="62" name="直接连接符 61">
            <a:extLst>
              <a:ext uri="{FF2B5EF4-FFF2-40B4-BE49-F238E27FC236}"/>
            </a:extLst>
          </p:cNvPr>
          <p:cNvCxnSpPr/>
          <p:nvPr/>
        </p:nvCxnSpPr>
        <p:spPr>
          <a:xfrm>
            <a:off x="7573963" y="3865563"/>
            <a:ext cx="0" cy="1563687"/>
          </a:xfrm>
          <a:prstGeom prst="line">
            <a:avLst/>
          </a:prstGeom>
        </p:spPr>
        <p:style>
          <a:lnRef idx="1">
            <a:schemeClr val="accent3"/>
          </a:lnRef>
          <a:fillRef idx="0">
            <a:schemeClr val="accent3"/>
          </a:fillRef>
          <a:effectRef idx="0">
            <a:schemeClr val="accent3"/>
          </a:effectRef>
          <a:fontRef idx="minor">
            <a:schemeClr val="tx1"/>
          </a:fontRef>
        </p:style>
      </p:cxnSp>
      <p:cxnSp>
        <p:nvCxnSpPr>
          <p:cNvPr id="63" name="直接连接符 62">
            <a:extLst>
              <a:ext uri="{FF2B5EF4-FFF2-40B4-BE49-F238E27FC236}"/>
            </a:extLst>
          </p:cNvPr>
          <p:cNvCxnSpPr/>
          <p:nvPr/>
        </p:nvCxnSpPr>
        <p:spPr>
          <a:xfrm>
            <a:off x="9167813" y="3865563"/>
            <a:ext cx="0" cy="1563687"/>
          </a:xfrm>
          <a:prstGeom prst="line">
            <a:avLst/>
          </a:prstGeom>
        </p:spPr>
        <p:style>
          <a:lnRef idx="1">
            <a:schemeClr val="accent3"/>
          </a:lnRef>
          <a:fillRef idx="0">
            <a:schemeClr val="accent3"/>
          </a:fillRef>
          <a:effectRef idx="0">
            <a:schemeClr val="accent3"/>
          </a:effectRef>
          <a:fontRef idx="minor">
            <a:schemeClr val="tx1"/>
          </a:fontRef>
        </p:style>
      </p:cxnSp>
      <p:cxnSp>
        <p:nvCxnSpPr>
          <p:cNvPr id="64" name="直接连接符 63">
            <a:extLst>
              <a:ext uri="{FF2B5EF4-FFF2-40B4-BE49-F238E27FC236}"/>
            </a:extLst>
          </p:cNvPr>
          <p:cNvCxnSpPr/>
          <p:nvPr/>
        </p:nvCxnSpPr>
        <p:spPr>
          <a:xfrm>
            <a:off x="10590213" y="3865563"/>
            <a:ext cx="0" cy="1563687"/>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10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nodeType="afterGroup">
                            <p:stCondLst>
                              <p:cond delay="2300"/>
                            </p:stCondLst>
                            <p:childTnLst>
                              <p:par>
                                <p:cTn id="13" presetID="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2800"/>
                            </p:stCondLst>
                            <p:childTnLst>
                              <p:par>
                                <p:cTn id="18" presetID="22" presetClass="entr" presetSubtype="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childTnLst>
                          </p:cTn>
                        </p:par>
                        <p:par>
                          <p:cTn id="21" fill="hold" nodeType="afterGroup">
                            <p:stCondLst>
                              <p:cond delay="3300"/>
                            </p:stCondLst>
                            <p:childTnLst>
                              <p:par>
                                <p:cTn id="22" presetID="22" presetClass="entr" presetSubtype="1" fill="hold" nodeType="after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up)">
                                      <p:cBhvr>
                                        <p:cTn id="24" dur="500"/>
                                        <p:tgtEl>
                                          <p:spTgt spid="58"/>
                                        </p:tgtEl>
                                      </p:cBhvr>
                                    </p:animEffect>
                                  </p:childTnLst>
                                </p:cTn>
                              </p:par>
                            </p:childTnLst>
                          </p:cTn>
                        </p:par>
                        <p:par>
                          <p:cTn id="25" fill="hold" nodeType="afterGroup">
                            <p:stCondLst>
                              <p:cond delay="3800"/>
                            </p:stCondLst>
                            <p:childTnLst>
                              <p:par>
                                <p:cTn id="26" presetID="22" presetClass="entr" presetSubtype="1"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par>
                          <p:cTn id="29" fill="hold" nodeType="afterGroup">
                            <p:stCondLst>
                              <p:cond delay="4300"/>
                            </p:stCondLst>
                            <p:childTnLst>
                              <p:par>
                                <p:cTn id="30" presetID="22" presetClass="entr" presetSubtype="1"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up)">
                                      <p:cBhvr>
                                        <p:cTn id="32" dur="500"/>
                                        <p:tgtEl>
                                          <p:spTgt spid="59"/>
                                        </p:tgtEl>
                                      </p:cBhvr>
                                    </p:animEffect>
                                  </p:childTnLst>
                                </p:cTn>
                              </p:par>
                            </p:childTnLst>
                          </p:cTn>
                        </p:par>
                        <p:par>
                          <p:cTn id="33" fill="hold" nodeType="afterGroup">
                            <p:stCondLst>
                              <p:cond delay="4800"/>
                            </p:stCondLst>
                            <p:childTnLst>
                              <p:par>
                                <p:cTn id="34" presetID="22" presetClass="entr" presetSubtype="1"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500"/>
                                        <p:tgtEl>
                                          <p:spTgt spid="4"/>
                                        </p:tgtEl>
                                      </p:cBhvr>
                                    </p:animEffect>
                                  </p:childTnLst>
                                </p:cTn>
                              </p:par>
                            </p:childTnLst>
                          </p:cTn>
                        </p:par>
                        <p:par>
                          <p:cTn id="37" fill="hold" nodeType="afterGroup">
                            <p:stCondLst>
                              <p:cond delay="5300"/>
                            </p:stCondLst>
                            <p:childTnLst>
                              <p:par>
                                <p:cTn id="38" presetID="22" presetClass="entr" presetSubtype="1" fill="hold" nodeType="after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wipe(up)">
                                      <p:cBhvr>
                                        <p:cTn id="40" dur="500"/>
                                        <p:tgtEl>
                                          <p:spTgt spid="60"/>
                                        </p:tgtEl>
                                      </p:cBhvr>
                                    </p:animEffect>
                                  </p:childTnLst>
                                </p:cTn>
                              </p:par>
                            </p:childTnLst>
                          </p:cTn>
                        </p:par>
                        <p:par>
                          <p:cTn id="41" fill="hold" nodeType="afterGroup">
                            <p:stCondLst>
                              <p:cond delay="5800"/>
                            </p:stCondLst>
                            <p:childTnLst>
                              <p:par>
                                <p:cTn id="42" presetID="22" presetClass="entr" presetSubtype="1"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nodeType="afterGroup">
                            <p:stCondLst>
                              <p:cond delay="6300"/>
                            </p:stCondLst>
                            <p:childTnLst>
                              <p:par>
                                <p:cTn id="46" presetID="22" presetClass="entr" presetSubtype="1" fill="hold" nodeType="after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wipe(up)">
                                      <p:cBhvr>
                                        <p:cTn id="48" dur="500"/>
                                        <p:tgtEl>
                                          <p:spTgt spid="61"/>
                                        </p:tgtEl>
                                      </p:cBhvr>
                                    </p:animEffect>
                                  </p:childTnLst>
                                </p:cTn>
                              </p:par>
                            </p:childTnLst>
                          </p:cTn>
                        </p:par>
                        <p:par>
                          <p:cTn id="49" fill="hold" nodeType="afterGroup">
                            <p:stCondLst>
                              <p:cond delay="6800"/>
                            </p:stCondLst>
                            <p:childTnLst>
                              <p:par>
                                <p:cTn id="50" presetID="22" presetClass="entr" presetSubtype="1" fill="hold" nodeType="after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up)">
                                      <p:cBhvr>
                                        <p:cTn id="52" dur="500"/>
                                        <p:tgtEl>
                                          <p:spTgt spid="57"/>
                                        </p:tgtEl>
                                      </p:cBhvr>
                                    </p:animEffect>
                                  </p:childTnLst>
                                </p:cTn>
                              </p:par>
                            </p:childTnLst>
                          </p:cTn>
                        </p:par>
                        <p:par>
                          <p:cTn id="53" fill="hold" nodeType="afterGroup">
                            <p:stCondLst>
                              <p:cond delay="7300"/>
                            </p:stCondLst>
                            <p:childTnLst>
                              <p:par>
                                <p:cTn id="54" presetID="22" presetClass="entr" presetSubtype="1" fill="hold" nodeType="after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up)">
                                      <p:cBhvr>
                                        <p:cTn id="56" dur="500"/>
                                        <p:tgtEl>
                                          <p:spTgt spid="62"/>
                                        </p:tgtEl>
                                      </p:cBhvr>
                                    </p:animEffect>
                                  </p:childTnLst>
                                </p:cTn>
                              </p:par>
                            </p:childTnLst>
                          </p:cTn>
                        </p:par>
                        <p:par>
                          <p:cTn id="57" fill="hold" nodeType="afterGroup">
                            <p:stCondLst>
                              <p:cond delay="7800"/>
                            </p:stCondLst>
                            <p:childTnLst>
                              <p:par>
                                <p:cTn id="58" presetID="22" presetClass="entr" presetSubtype="1" fill="hold" nodeType="after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up)">
                                      <p:cBhvr>
                                        <p:cTn id="60" dur="500"/>
                                        <p:tgtEl>
                                          <p:spTgt spid="65"/>
                                        </p:tgtEl>
                                      </p:cBhvr>
                                    </p:animEffect>
                                  </p:childTnLst>
                                </p:cTn>
                              </p:par>
                            </p:childTnLst>
                          </p:cTn>
                        </p:par>
                        <p:par>
                          <p:cTn id="61" fill="hold" nodeType="afterGroup">
                            <p:stCondLst>
                              <p:cond delay="8300"/>
                            </p:stCondLst>
                            <p:childTnLst>
                              <p:par>
                                <p:cTn id="62" presetID="22" presetClass="entr" presetSubtype="1" fill="hold" nodeType="afterEffect">
                                  <p:stCondLst>
                                    <p:cond delay="0"/>
                                  </p:stCondLst>
                                  <p:childTnLst>
                                    <p:set>
                                      <p:cBhvr>
                                        <p:cTn id="63" dur="1" fill="hold">
                                          <p:stCondLst>
                                            <p:cond delay="0"/>
                                          </p:stCondLst>
                                        </p:cTn>
                                        <p:tgtEl>
                                          <p:spTgt spid="63"/>
                                        </p:tgtEl>
                                        <p:attrNameLst>
                                          <p:attrName>style.visibility</p:attrName>
                                        </p:attrNameLst>
                                      </p:cBhvr>
                                      <p:to>
                                        <p:strVal val="visible"/>
                                      </p:to>
                                    </p:set>
                                    <p:animEffect transition="in" filter="wipe(up)">
                                      <p:cBhvr>
                                        <p:cTn id="64" dur="500"/>
                                        <p:tgtEl>
                                          <p:spTgt spid="63"/>
                                        </p:tgtEl>
                                      </p:cBhvr>
                                    </p:animEffect>
                                  </p:childTnLst>
                                </p:cTn>
                              </p:par>
                            </p:childTnLst>
                          </p:cTn>
                        </p:par>
                        <p:par>
                          <p:cTn id="65" fill="hold" nodeType="afterGroup">
                            <p:stCondLst>
                              <p:cond delay="8800"/>
                            </p:stCondLst>
                            <p:childTnLst>
                              <p:par>
                                <p:cTn id="66" presetID="22" presetClass="entr" presetSubtype="1" fill="hold"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up)">
                                      <p:cBhvr>
                                        <p:cTn id="68" dur="500"/>
                                        <p:tgtEl>
                                          <p:spTgt spid="66"/>
                                        </p:tgtEl>
                                      </p:cBhvr>
                                    </p:animEffect>
                                  </p:childTnLst>
                                </p:cTn>
                              </p:par>
                            </p:childTnLst>
                          </p:cTn>
                        </p:par>
                        <p:par>
                          <p:cTn id="69" fill="hold" nodeType="afterGroup">
                            <p:stCondLst>
                              <p:cond delay="9300"/>
                            </p:stCondLst>
                            <p:childTnLst>
                              <p:par>
                                <p:cTn id="70" presetID="22" presetClass="entr" presetSubtype="1" fill="hold" nodeType="after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up)">
                                      <p:cBhvr>
                                        <p:cTn id="72" dur="500"/>
                                        <p:tgtEl>
                                          <p:spTgt spid="64"/>
                                        </p:tgtEl>
                                      </p:cBhvr>
                                    </p:animEffect>
                                  </p:childTnLst>
                                </p:cTn>
                              </p:par>
                            </p:childTnLst>
                          </p:cTn>
                        </p:par>
                        <p:par>
                          <p:cTn id="73" fill="hold" nodeType="afterGroup">
                            <p:stCondLst>
                              <p:cond delay="9800"/>
                            </p:stCondLst>
                            <p:childTnLst>
                              <p:par>
                                <p:cTn id="74" presetID="22" presetClass="entr" presetSubtype="1" fill="hold" nodeType="after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wipe(up)">
                                      <p:cBhvr>
                                        <p:cTn id="7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extLst>
          </p:cNvPr>
          <p:cNvSpPr txBox="1"/>
          <p:nvPr/>
        </p:nvSpPr>
        <p:spPr>
          <a:xfrm>
            <a:off x="1055688" y="558800"/>
            <a:ext cx="10080625" cy="461963"/>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00000"/>
              </a:lnSpc>
              <a:defRPr/>
            </a:pPr>
            <a:r>
              <a:rPr lang="en-US" altLang="zh-CN" dirty="0">
                <a:solidFill>
                  <a:prstClr val="black">
                    <a:lumMod val="85000"/>
                    <a:lumOff val="15000"/>
                  </a:prstClr>
                </a:solidFill>
              </a:rPr>
              <a:t>2. </a:t>
            </a:r>
            <a:r>
              <a:rPr lang="zh-CN" altLang="en-US" dirty="0">
                <a:solidFill>
                  <a:srgbClr val="C00000"/>
                </a:solidFill>
              </a:rPr>
              <a:t>习近平新时代中国特色社会主义思想</a:t>
            </a:r>
            <a:r>
              <a:rPr lang="zh-CN" altLang="en-US" dirty="0">
                <a:solidFill>
                  <a:prstClr val="black">
                    <a:lumMod val="85000"/>
                    <a:lumOff val="15000"/>
                  </a:prstClr>
                </a:solidFill>
              </a:rPr>
              <a:t>的核心内容</a:t>
            </a:r>
          </a:p>
        </p:txBody>
      </p:sp>
      <p:grpSp>
        <p:nvGrpSpPr>
          <p:cNvPr id="10" name="组合 9">
            <a:extLst>
              <a:ext uri="{FF2B5EF4-FFF2-40B4-BE49-F238E27FC236}"/>
            </a:extLst>
          </p:cNvPr>
          <p:cNvGrpSpPr/>
          <p:nvPr/>
        </p:nvGrpSpPr>
        <p:grpSpPr>
          <a:xfrm>
            <a:off x="0" y="6285716"/>
            <a:ext cx="12192000" cy="572294"/>
            <a:chOff x="0" y="5773262"/>
            <a:chExt cx="12192000" cy="572439"/>
          </a:xfrm>
          <a:solidFill>
            <a:srgbClr val="E2432E"/>
          </a:solidFill>
        </p:grpSpPr>
        <p:sp>
          <p:nvSpPr>
            <p:cNvPr id="11" name="矩形 10">
              <a:extLst>
                <a:ext uri="{FF2B5EF4-FFF2-40B4-BE49-F238E27FC236}"/>
              </a:extLst>
            </p:cNvPr>
            <p:cNvSpPr/>
            <p:nvPr/>
          </p:nvSpPr>
          <p:spPr>
            <a:xfrm>
              <a:off x="0" y="5773262"/>
              <a:ext cx="12192000" cy="5724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矩形 12">
              <a:extLst>
                <a:ext uri="{FF2B5EF4-FFF2-40B4-BE49-F238E27FC236}"/>
              </a:extLst>
            </p:cNvPr>
            <p:cNvSpPr/>
            <p:nvPr/>
          </p:nvSpPr>
          <p:spPr>
            <a:xfrm>
              <a:off x="3625806" y="5776626"/>
              <a:ext cx="4770117" cy="554139"/>
            </a:xfrm>
            <a:prstGeom prst="rect">
              <a:avLst/>
            </a:prstGeom>
            <a:grpFill/>
            <a:ln>
              <a:noFill/>
            </a:ln>
          </p:spPr>
          <p:txBody>
            <a:bodyPr>
              <a:spAutoFit/>
            </a:bodyPr>
            <a:lstStyle/>
            <a:p>
              <a:pPr algn="ctr" eaLnBrk="0" hangingPunct="0">
                <a:lnSpc>
                  <a:spcPct val="150000"/>
                </a:lnSpc>
                <a:spcBef>
                  <a:spcPts val="0"/>
                </a:spcBef>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偏重于理论层面的高度概括和凝练</a:t>
              </a:r>
            </a:p>
          </p:txBody>
        </p:sp>
      </p:grpSp>
      <p:sp>
        <p:nvSpPr>
          <p:cNvPr id="2" name="矩形 1"/>
          <p:cNvSpPr>
            <a:spLocks noChangeArrowheads="1"/>
          </p:cNvSpPr>
          <p:nvPr/>
        </p:nvSpPr>
        <p:spPr bwMode="auto">
          <a:xfrm>
            <a:off x="1974850" y="1111250"/>
            <a:ext cx="9161463"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85750">
              <a:lnSpc>
                <a:spcPct val="150000"/>
              </a:lnSpc>
              <a:spcBef>
                <a:spcPts val="600"/>
              </a:spcBef>
              <a:buClr>
                <a:srgbClr val="C00000"/>
              </a:buClr>
              <a:buFont typeface="Wingdings" pitchFamily="2" charset="2"/>
              <a:buChar char="u"/>
            </a:pPr>
            <a:r>
              <a:rPr lang="zh-CN" altLang="en-US" sz="1500">
                <a:solidFill>
                  <a:srgbClr val="333333"/>
                </a:solidFill>
                <a:latin typeface="微软雅黑" pitchFamily="34" charset="-122"/>
                <a:ea typeface="微软雅黑" pitchFamily="34" charset="-122"/>
              </a:rPr>
              <a:t>明确坚持和发展中国特色社会主义，</a:t>
            </a:r>
            <a:r>
              <a:rPr lang="zh-CN" altLang="en-US" sz="1500">
                <a:solidFill>
                  <a:srgbClr val="FF0000"/>
                </a:solidFill>
                <a:latin typeface="微软雅黑" pitchFamily="34" charset="-122"/>
                <a:ea typeface="微软雅黑" pitchFamily="34" charset="-122"/>
              </a:rPr>
              <a:t>总任务</a:t>
            </a:r>
            <a:r>
              <a:rPr lang="zh-CN" altLang="en-US" sz="1500">
                <a:solidFill>
                  <a:srgbClr val="333333"/>
                </a:solidFill>
                <a:latin typeface="微软雅黑" pitchFamily="34" charset="-122"/>
                <a:ea typeface="微软雅黑" pitchFamily="34" charset="-122"/>
              </a:rPr>
              <a:t>是实现社会主义现代化和中华民族伟大复兴，在全面建成小康社会的基础上，分两步走在本世纪中叶建成富强民主文明和谐美丽的社会主义现代化强国</a:t>
            </a:r>
          </a:p>
          <a:p>
            <a:pPr indent="-285750">
              <a:lnSpc>
                <a:spcPct val="150000"/>
              </a:lnSpc>
              <a:spcBef>
                <a:spcPts val="600"/>
              </a:spcBef>
              <a:buClr>
                <a:srgbClr val="C00000"/>
              </a:buClr>
              <a:buFont typeface="Wingdings" pitchFamily="2" charset="2"/>
              <a:buChar char="u"/>
            </a:pPr>
            <a:r>
              <a:rPr lang="zh-CN" altLang="en-US" sz="1500">
                <a:solidFill>
                  <a:srgbClr val="333333"/>
                </a:solidFill>
                <a:latin typeface="微软雅黑" pitchFamily="34" charset="-122"/>
                <a:ea typeface="微软雅黑" pitchFamily="34" charset="-122"/>
              </a:rPr>
              <a:t>明确新时代我国社会</a:t>
            </a:r>
            <a:r>
              <a:rPr lang="zh-CN" altLang="en-US" sz="1500">
                <a:solidFill>
                  <a:srgbClr val="FF0000"/>
                </a:solidFill>
                <a:latin typeface="微软雅黑" pitchFamily="34" charset="-122"/>
                <a:ea typeface="微软雅黑" pitchFamily="34" charset="-122"/>
              </a:rPr>
              <a:t>主要矛盾</a:t>
            </a:r>
            <a:r>
              <a:rPr lang="zh-CN" altLang="en-US" sz="1500">
                <a:solidFill>
                  <a:srgbClr val="333333"/>
                </a:solidFill>
                <a:latin typeface="微软雅黑" pitchFamily="34" charset="-122"/>
                <a:ea typeface="微软雅黑" pitchFamily="34" charset="-122"/>
              </a:rPr>
              <a:t>是人民日益增长的美好生活需要和不平衡不充分的发展之间的矛盾，必须坚持以人民为中心的发展思想，不断促进人的全面发展、全体人民共同富裕</a:t>
            </a:r>
          </a:p>
          <a:p>
            <a:pPr indent="-285750">
              <a:lnSpc>
                <a:spcPct val="150000"/>
              </a:lnSpc>
              <a:spcBef>
                <a:spcPts val="600"/>
              </a:spcBef>
              <a:buClr>
                <a:srgbClr val="C00000"/>
              </a:buClr>
              <a:buFont typeface="Wingdings" pitchFamily="2" charset="2"/>
              <a:buChar char="u"/>
            </a:pPr>
            <a:r>
              <a:rPr lang="zh-CN" altLang="en-US" sz="1500">
                <a:solidFill>
                  <a:srgbClr val="333333"/>
                </a:solidFill>
                <a:latin typeface="微软雅黑" pitchFamily="34" charset="-122"/>
                <a:ea typeface="微软雅黑" pitchFamily="34" charset="-122"/>
              </a:rPr>
              <a:t>明确中国特色社会主义事业</a:t>
            </a:r>
            <a:r>
              <a:rPr lang="zh-CN" altLang="en-US" sz="1500">
                <a:solidFill>
                  <a:srgbClr val="FF0000"/>
                </a:solidFill>
                <a:latin typeface="微软雅黑" pitchFamily="34" charset="-122"/>
                <a:ea typeface="微软雅黑" pitchFamily="34" charset="-122"/>
              </a:rPr>
              <a:t>总体布局</a:t>
            </a:r>
            <a:r>
              <a:rPr lang="zh-CN" altLang="en-US" sz="1500">
                <a:solidFill>
                  <a:srgbClr val="333333"/>
                </a:solidFill>
                <a:latin typeface="微软雅黑" pitchFamily="34" charset="-122"/>
                <a:ea typeface="微软雅黑" pitchFamily="34" charset="-122"/>
              </a:rPr>
              <a:t>是“五位一体”、</a:t>
            </a:r>
            <a:r>
              <a:rPr lang="zh-CN" altLang="en-US" sz="1500">
                <a:solidFill>
                  <a:srgbClr val="FF0000"/>
                </a:solidFill>
                <a:latin typeface="微软雅黑" pitchFamily="34" charset="-122"/>
                <a:ea typeface="微软雅黑" pitchFamily="34" charset="-122"/>
              </a:rPr>
              <a:t>战略布局</a:t>
            </a:r>
            <a:r>
              <a:rPr lang="zh-CN" altLang="en-US" sz="1500">
                <a:solidFill>
                  <a:srgbClr val="333333"/>
                </a:solidFill>
                <a:latin typeface="微软雅黑" pitchFamily="34" charset="-122"/>
                <a:ea typeface="微软雅黑" pitchFamily="34" charset="-122"/>
              </a:rPr>
              <a:t>是“四个全面”，强调坚定道路自信、理论自信、制度自信、文化自信</a:t>
            </a:r>
          </a:p>
          <a:p>
            <a:pPr indent="-285750">
              <a:lnSpc>
                <a:spcPct val="150000"/>
              </a:lnSpc>
              <a:spcBef>
                <a:spcPts val="600"/>
              </a:spcBef>
              <a:buClr>
                <a:srgbClr val="C00000"/>
              </a:buClr>
              <a:buFont typeface="Wingdings" pitchFamily="2" charset="2"/>
              <a:buChar char="u"/>
            </a:pPr>
            <a:r>
              <a:rPr lang="zh-CN" altLang="en-US" sz="1500">
                <a:solidFill>
                  <a:srgbClr val="333333"/>
                </a:solidFill>
                <a:latin typeface="微软雅黑" pitchFamily="34" charset="-122"/>
                <a:ea typeface="微软雅黑" pitchFamily="34" charset="-122"/>
              </a:rPr>
              <a:t>明确</a:t>
            </a:r>
            <a:r>
              <a:rPr lang="zh-CN" altLang="en-US" sz="1500">
                <a:solidFill>
                  <a:srgbClr val="FF0000"/>
                </a:solidFill>
                <a:latin typeface="微软雅黑" pitchFamily="34" charset="-122"/>
                <a:ea typeface="微软雅黑" pitchFamily="34" charset="-122"/>
              </a:rPr>
              <a:t>全面深化改革总目标</a:t>
            </a:r>
            <a:r>
              <a:rPr lang="zh-CN" altLang="en-US" sz="1500">
                <a:solidFill>
                  <a:srgbClr val="333333"/>
                </a:solidFill>
                <a:latin typeface="微软雅黑" pitchFamily="34" charset="-122"/>
                <a:ea typeface="微软雅黑" pitchFamily="34" charset="-122"/>
              </a:rPr>
              <a:t>是完善和发展中国特色社会主义制度、推进国家治理体系和治理能力现代化</a:t>
            </a:r>
          </a:p>
          <a:p>
            <a:pPr indent="-285750">
              <a:lnSpc>
                <a:spcPct val="150000"/>
              </a:lnSpc>
              <a:spcBef>
                <a:spcPts val="600"/>
              </a:spcBef>
              <a:buClr>
                <a:srgbClr val="C00000"/>
              </a:buClr>
              <a:buFont typeface="Wingdings" pitchFamily="2" charset="2"/>
              <a:buChar char="u"/>
            </a:pPr>
            <a:r>
              <a:rPr lang="zh-CN" altLang="en-US" sz="1500">
                <a:solidFill>
                  <a:srgbClr val="333333"/>
                </a:solidFill>
                <a:latin typeface="微软雅黑" pitchFamily="34" charset="-122"/>
                <a:ea typeface="微软雅黑" pitchFamily="34" charset="-122"/>
              </a:rPr>
              <a:t>明确</a:t>
            </a:r>
            <a:r>
              <a:rPr lang="zh-CN" altLang="en-US" sz="1500">
                <a:solidFill>
                  <a:srgbClr val="FF0000"/>
                </a:solidFill>
                <a:latin typeface="微软雅黑" pitchFamily="34" charset="-122"/>
                <a:ea typeface="微软雅黑" pitchFamily="34" charset="-122"/>
              </a:rPr>
              <a:t>全面推进依法治国总目标</a:t>
            </a:r>
            <a:r>
              <a:rPr lang="zh-CN" altLang="en-US" sz="1500">
                <a:solidFill>
                  <a:srgbClr val="333333"/>
                </a:solidFill>
                <a:latin typeface="微软雅黑" pitchFamily="34" charset="-122"/>
                <a:ea typeface="微软雅黑" pitchFamily="34" charset="-122"/>
              </a:rPr>
              <a:t>是建设中国特色社会主义法治体系、建设社会主义法治国家</a:t>
            </a:r>
          </a:p>
          <a:p>
            <a:pPr indent="-285750">
              <a:lnSpc>
                <a:spcPct val="150000"/>
              </a:lnSpc>
              <a:spcBef>
                <a:spcPts val="600"/>
              </a:spcBef>
              <a:buClr>
                <a:srgbClr val="C00000"/>
              </a:buClr>
              <a:buFont typeface="Wingdings" pitchFamily="2" charset="2"/>
              <a:buChar char="u"/>
            </a:pPr>
            <a:r>
              <a:rPr lang="zh-CN" altLang="en-US" sz="1500">
                <a:solidFill>
                  <a:srgbClr val="333333"/>
                </a:solidFill>
                <a:latin typeface="微软雅黑" pitchFamily="34" charset="-122"/>
                <a:ea typeface="微软雅黑" pitchFamily="34" charset="-122"/>
              </a:rPr>
              <a:t>明确党在</a:t>
            </a:r>
            <a:r>
              <a:rPr lang="zh-CN" altLang="en-US" sz="1500">
                <a:solidFill>
                  <a:srgbClr val="FF0000"/>
                </a:solidFill>
                <a:latin typeface="微软雅黑" pitchFamily="34" charset="-122"/>
                <a:ea typeface="微软雅黑" pitchFamily="34" charset="-122"/>
              </a:rPr>
              <a:t>新时代的强军目标</a:t>
            </a:r>
            <a:r>
              <a:rPr lang="zh-CN" altLang="en-US" sz="1500">
                <a:solidFill>
                  <a:srgbClr val="333333"/>
                </a:solidFill>
                <a:latin typeface="微软雅黑" pitchFamily="34" charset="-122"/>
                <a:ea typeface="微软雅黑" pitchFamily="34" charset="-122"/>
              </a:rPr>
              <a:t>是建设一支听党指挥、能打胜仗、作风优良的人民军队，把人民军队建设成为世界一流军队</a:t>
            </a:r>
          </a:p>
          <a:p>
            <a:pPr indent="-285750">
              <a:lnSpc>
                <a:spcPct val="150000"/>
              </a:lnSpc>
              <a:spcBef>
                <a:spcPts val="600"/>
              </a:spcBef>
              <a:buClr>
                <a:srgbClr val="C00000"/>
              </a:buClr>
              <a:buFont typeface="Wingdings" pitchFamily="2" charset="2"/>
              <a:buChar char="u"/>
            </a:pPr>
            <a:r>
              <a:rPr lang="zh-CN" altLang="en-US" sz="1500">
                <a:solidFill>
                  <a:srgbClr val="333333"/>
                </a:solidFill>
                <a:latin typeface="微软雅黑" pitchFamily="34" charset="-122"/>
                <a:ea typeface="微软雅黑" pitchFamily="34" charset="-122"/>
              </a:rPr>
              <a:t>明确</a:t>
            </a:r>
            <a:r>
              <a:rPr lang="zh-CN" altLang="en-US" sz="1500">
                <a:solidFill>
                  <a:srgbClr val="FF0000"/>
                </a:solidFill>
                <a:latin typeface="微软雅黑" pitchFamily="34" charset="-122"/>
                <a:ea typeface="微软雅黑" pitchFamily="34" charset="-122"/>
              </a:rPr>
              <a:t>中国特色大国外交</a:t>
            </a:r>
            <a:r>
              <a:rPr lang="zh-CN" altLang="en-US" sz="1500">
                <a:solidFill>
                  <a:srgbClr val="333333"/>
                </a:solidFill>
                <a:latin typeface="微软雅黑" pitchFamily="34" charset="-122"/>
                <a:ea typeface="微软雅黑" pitchFamily="34" charset="-122"/>
              </a:rPr>
              <a:t>要推动构建新型国际关系，推动构建人类命运共同体</a:t>
            </a:r>
          </a:p>
          <a:p>
            <a:pPr indent="-285750">
              <a:lnSpc>
                <a:spcPct val="150000"/>
              </a:lnSpc>
              <a:spcBef>
                <a:spcPts val="600"/>
              </a:spcBef>
              <a:buClr>
                <a:srgbClr val="C00000"/>
              </a:buClr>
              <a:buFont typeface="Wingdings" pitchFamily="2" charset="2"/>
              <a:buChar char="u"/>
            </a:pPr>
            <a:r>
              <a:rPr lang="zh-CN" altLang="en-US" sz="1500">
                <a:solidFill>
                  <a:srgbClr val="333333"/>
                </a:solidFill>
                <a:latin typeface="微软雅黑" pitchFamily="34" charset="-122"/>
                <a:ea typeface="微软雅黑" pitchFamily="34" charset="-122"/>
              </a:rPr>
              <a:t>明确</a:t>
            </a:r>
            <a:r>
              <a:rPr lang="zh-CN" altLang="en-US" sz="1500">
                <a:solidFill>
                  <a:srgbClr val="FF0000"/>
                </a:solidFill>
                <a:latin typeface="微软雅黑" pitchFamily="34" charset="-122"/>
                <a:ea typeface="微软雅黑" pitchFamily="34" charset="-122"/>
              </a:rPr>
              <a:t>中国特色社会主义最本质的特征是中国共产党领导</a:t>
            </a:r>
            <a:r>
              <a:rPr lang="zh-CN" altLang="en-US" sz="1500">
                <a:solidFill>
                  <a:srgbClr val="333333"/>
                </a:solidFill>
                <a:latin typeface="微软雅黑" pitchFamily="34" charset="-122"/>
                <a:ea typeface="微软雅黑" pitchFamily="34" charset="-122"/>
              </a:rPr>
              <a:t>，中国特色社会主义制度的最大优势是中国共产党领导，党是最高政治领导力量，提出新时代党的建设总要求，突出政治建设在党的建设中的重要地位</a:t>
            </a:r>
          </a:p>
        </p:txBody>
      </p:sp>
      <p:sp>
        <p:nvSpPr>
          <p:cNvPr id="3" name="文本框 2"/>
          <p:cNvSpPr txBox="1">
            <a:spLocks noChangeArrowheads="1"/>
          </p:cNvSpPr>
          <p:nvPr/>
        </p:nvSpPr>
        <p:spPr bwMode="auto">
          <a:xfrm>
            <a:off x="220663" y="3092450"/>
            <a:ext cx="1481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r>
              <a:rPr lang="zh-CN" altLang="en-US" b="1">
                <a:solidFill>
                  <a:srgbClr val="C00000"/>
                </a:solidFill>
                <a:latin typeface="微软雅黑" pitchFamily="34" charset="-122"/>
                <a:ea typeface="微软雅黑" pitchFamily="34" charset="-122"/>
              </a:rPr>
              <a:t>“</a:t>
            </a:r>
            <a:r>
              <a:rPr lang="en-US" altLang="zh-CN" b="1">
                <a:solidFill>
                  <a:srgbClr val="C00000"/>
                </a:solidFill>
                <a:latin typeface="微软雅黑" pitchFamily="34" charset="-122"/>
                <a:ea typeface="微软雅黑" pitchFamily="34" charset="-122"/>
              </a:rPr>
              <a:t>8</a:t>
            </a:r>
            <a:r>
              <a:rPr lang="zh-CN" altLang="en-US" b="1">
                <a:solidFill>
                  <a:srgbClr val="C00000"/>
                </a:solidFill>
                <a:latin typeface="微软雅黑" pitchFamily="34" charset="-122"/>
                <a:ea typeface="微软雅黑" pitchFamily="34" charset="-122"/>
              </a:rPr>
              <a:t>个明确”</a:t>
            </a:r>
          </a:p>
        </p:txBody>
      </p:sp>
      <p:cxnSp>
        <p:nvCxnSpPr>
          <p:cNvPr id="7" name="直接箭头连接符 6">
            <a:extLst>
              <a:ext uri="{FF2B5EF4-FFF2-40B4-BE49-F238E27FC236}"/>
            </a:extLst>
          </p:cNvPr>
          <p:cNvCxnSpPr>
            <a:cxnSpLocks/>
          </p:cNvCxnSpPr>
          <p:nvPr/>
        </p:nvCxnSpPr>
        <p:spPr>
          <a:xfrm>
            <a:off x="1617663" y="1268413"/>
            <a:ext cx="0" cy="4787900"/>
          </a:xfrm>
          <a:prstGeom prst="straightConnector1">
            <a:avLst/>
          </a:prstGeom>
          <a:ln>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nodeType="afterGroup">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nodeType="afterGroup">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nodeType="afterGroup">
                            <p:stCondLst>
                              <p:cond delay="2000"/>
                            </p:stCondLst>
                            <p:childTnLst>
                              <p:par>
                                <p:cTn id="21" presetID="2" presetClass="entr" presetSubtype="8"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a:grpSpLocks/>
          </p:cNvGrpSpPr>
          <p:nvPr/>
        </p:nvGrpSpPr>
        <p:grpSpPr bwMode="auto">
          <a:xfrm>
            <a:off x="863600" y="1417638"/>
            <a:ext cx="10463213" cy="4049712"/>
            <a:chOff x="6720115" y="1582247"/>
            <a:chExt cx="3836876" cy="4369988"/>
          </a:xfrm>
        </p:grpSpPr>
        <p:sp>
          <p:nvSpPr>
            <p:cNvPr id="21" name="矩形 20">
              <a:extLst>
                <a:ext uri="{FF2B5EF4-FFF2-40B4-BE49-F238E27FC236}"/>
              </a:extLst>
            </p:cNvPr>
            <p:cNvSpPr/>
            <p:nvPr/>
          </p:nvSpPr>
          <p:spPr>
            <a:xfrm rot="195771">
              <a:off x="6967524" y="1594238"/>
              <a:ext cx="3589467" cy="4239797"/>
            </a:xfrm>
            <a:prstGeom prst="rect">
              <a:avLst/>
            </a:prstGeom>
            <a:solidFill>
              <a:schemeClr val="bg1"/>
            </a:solidFill>
            <a:ln>
              <a:noFill/>
            </a:ln>
            <a:effectLst>
              <a:outerShdw blurRad="635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a:extLst>
                <a:ext uri="{FF2B5EF4-FFF2-40B4-BE49-F238E27FC236}"/>
              </a:extLst>
            </p:cNvPr>
            <p:cNvSpPr/>
            <p:nvPr/>
          </p:nvSpPr>
          <p:spPr>
            <a:xfrm>
              <a:off x="6720115" y="1582247"/>
              <a:ext cx="3810680" cy="4369988"/>
            </a:xfrm>
            <a:prstGeom prst="rect">
              <a:avLst/>
            </a:prstGeom>
            <a:solidFill>
              <a:schemeClr val="bg1"/>
            </a:solidFill>
            <a:ln>
              <a:noFill/>
            </a:ln>
            <a:effectLst>
              <a:outerShdw blurRad="635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9" name="文本框 8">
            <a:extLst>
              <a:ext uri="{FF2B5EF4-FFF2-40B4-BE49-F238E27FC236}"/>
            </a:extLst>
          </p:cNvPr>
          <p:cNvSpPr txBox="1"/>
          <p:nvPr/>
        </p:nvSpPr>
        <p:spPr>
          <a:xfrm>
            <a:off x="1684338" y="1347788"/>
            <a:ext cx="4497387" cy="4130675"/>
          </a:xfrm>
          <a:prstGeom prst="rect">
            <a:avLst/>
          </a:prstGeom>
          <a:noFill/>
          <a:ln w="9525">
            <a:noFill/>
          </a:ln>
        </p:spPr>
        <p:txBody>
          <a:bodyPr>
            <a:spAutoFit/>
          </a:bodyPr>
          <a:lstStyle/>
          <a:p>
            <a:pPr algn="just" fontAlgn="auto">
              <a:lnSpc>
                <a:spcPts val="4500"/>
              </a:lnSpc>
              <a:spcBef>
                <a:spcPts val="0"/>
              </a:spcBef>
              <a:spcAft>
                <a:spcPts val="0"/>
              </a:spcAft>
              <a:defRPr/>
            </a:pPr>
            <a:r>
              <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一是坚持</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党</a:t>
            </a:r>
            <a:r>
              <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对一切工作的领导</a:t>
            </a:r>
          </a:p>
          <a:p>
            <a:pPr algn="just" fontAlgn="auto">
              <a:lnSpc>
                <a:spcPts val="4500"/>
              </a:lnSpc>
              <a:spcBef>
                <a:spcPts val="0"/>
              </a:spcBef>
              <a:spcAft>
                <a:spcPts val="0"/>
              </a:spcAft>
              <a:defRPr/>
            </a:pPr>
            <a:r>
              <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二是坚持以</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人民</a:t>
            </a:r>
            <a:r>
              <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为中心</a:t>
            </a:r>
          </a:p>
          <a:p>
            <a:pPr algn="just" fontAlgn="auto">
              <a:lnSpc>
                <a:spcPts val="4500"/>
              </a:lnSpc>
              <a:spcBef>
                <a:spcPts val="0"/>
              </a:spcBef>
              <a:spcAft>
                <a:spcPts val="0"/>
              </a:spcAft>
              <a:defRPr/>
            </a:pPr>
            <a:r>
              <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三是坚持全面深化</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改革</a:t>
            </a:r>
            <a:endPar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ts val="4500"/>
              </a:lnSpc>
              <a:spcBef>
                <a:spcPts val="0"/>
              </a:spcBef>
              <a:spcAft>
                <a:spcPts val="0"/>
              </a:spcAft>
              <a:defRPr/>
            </a:pPr>
            <a:r>
              <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四是坚持</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新发展理念</a:t>
            </a:r>
            <a:endPar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ts val="4500"/>
              </a:lnSpc>
              <a:spcBef>
                <a:spcPts val="0"/>
              </a:spcBef>
              <a:spcAft>
                <a:spcPts val="0"/>
              </a:spcAft>
              <a:defRPr/>
            </a:pPr>
            <a:r>
              <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五是坚持</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人民当家作主</a:t>
            </a:r>
            <a:endPar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ts val="4500"/>
              </a:lnSpc>
              <a:spcBef>
                <a:spcPts val="0"/>
              </a:spcBef>
              <a:spcAft>
                <a:spcPts val="0"/>
              </a:spcAft>
              <a:defRPr/>
            </a:pPr>
            <a:r>
              <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六是坚持</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全面依法治国</a:t>
            </a:r>
            <a:endPar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just" fontAlgn="auto">
              <a:lnSpc>
                <a:spcPts val="4500"/>
              </a:lnSpc>
              <a:spcBef>
                <a:spcPts val="0"/>
              </a:spcBef>
              <a:spcAft>
                <a:spcPts val="0"/>
              </a:spcAft>
              <a:defRPr/>
            </a:pPr>
            <a:r>
              <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七是坚持社会主义</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核心价值体系</a:t>
            </a:r>
            <a:endParaRPr lang="zh-CN"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TextBox 5">
            <a:extLst>
              <a:ext uri="{FF2B5EF4-FFF2-40B4-BE49-F238E27FC236}"/>
            </a:extLst>
          </p:cNvPr>
          <p:cNvSpPr txBox="1"/>
          <p:nvPr/>
        </p:nvSpPr>
        <p:spPr>
          <a:xfrm>
            <a:off x="1054100" y="561975"/>
            <a:ext cx="10080625" cy="496888"/>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20000"/>
              </a:lnSpc>
              <a:defRPr/>
            </a:pPr>
            <a:r>
              <a:rPr lang="zh-CN" altLang="en-US" dirty="0">
                <a:solidFill>
                  <a:srgbClr val="C00000"/>
                </a:solidFill>
              </a:rPr>
              <a:t>“</a:t>
            </a:r>
            <a:r>
              <a:rPr lang="en-US" altLang="zh-CN" dirty="0">
                <a:solidFill>
                  <a:srgbClr val="C00000"/>
                </a:solidFill>
              </a:rPr>
              <a:t>14</a:t>
            </a:r>
            <a:r>
              <a:rPr lang="zh-CN" altLang="en-US" dirty="0">
                <a:solidFill>
                  <a:srgbClr val="C00000"/>
                </a:solidFill>
              </a:rPr>
              <a:t>个坚持”</a:t>
            </a:r>
          </a:p>
        </p:txBody>
      </p:sp>
      <p:sp>
        <p:nvSpPr>
          <p:cNvPr id="18" name="文本框 17">
            <a:extLst>
              <a:ext uri="{FF2B5EF4-FFF2-40B4-BE49-F238E27FC236}"/>
            </a:extLst>
          </p:cNvPr>
          <p:cNvSpPr txBox="1"/>
          <p:nvPr/>
        </p:nvSpPr>
        <p:spPr>
          <a:xfrm>
            <a:off x="6342063" y="1346200"/>
            <a:ext cx="4616450" cy="4130675"/>
          </a:xfrm>
          <a:prstGeom prst="rect">
            <a:avLst/>
          </a:prstGeom>
          <a:noFill/>
          <a:ln w="9525">
            <a:noFill/>
          </a:ln>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just">
              <a:lnSpc>
                <a:spcPts val="4500"/>
              </a:lnSpc>
            </a:pPr>
            <a:r>
              <a:rPr lang="zh-CN" altLang="zh-CN">
                <a:solidFill>
                  <a:srgbClr val="262626"/>
                </a:solidFill>
                <a:latin typeface="微软雅黑" pitchFamily="34" charset="-122"/>
                <a:ea typeface="微软雅黑" pitchFamily="34" charset="-122"/>
              </a:rPr>
              <a:t>八是坚持在发展中保障和改善民生</a:t>
            </a:r>
          </a:p>
          <a:p>
            <a:pPr algn="just">
              <a:lnSpc>
                <a:spcPts val="4500"/>
              </a:lnSpc>
            </a:pPr>
            <a:r>
              <a:rPr lang="zh-CN" altLang="zh-CN">
                <a:solidFill>
                  <a:srgbClr val="262626"/>
                </a:solidFill>
                <a:latin typeface="微软雅黑" pitchFamily="34" charset="-122"/>
                <a:ea typeface="微软雅黑" pitchFamily="34" charset="-122"/>
              </a:rPr>
              <a:t>九是坚持人与自然和谐共生</a:t>
            </a:r>
          </a:p>
          <a:p>
            <a:pPr algn="just">
              <a:lnSpc>
                <a:spcPts val="4500"/>
              </a:lnSpc>
            </a:pPr>
            <a:r>
              <a:rPr lang="zh-CN" altLang="zh-CN">
                <a:solidFill>
                  <a:srgbClr val="262626"/>
                </a:solidFill>
                <a:latin typeface="微软雅黑" pitchFamily="34" charset="-122"/>
                <a:ea typeface="微软雅黑" pitchFamily="34" charset="-122"/>
              </a:rPr>
              <a:t>十是坚持总体国家安全观</a:t>
            </a:r>
          </a:p>
          <a:p>
            <a:pPr algn="just">
              <a:lnSpc>
                <a:spcPts val="4500"/>
              </a:lnSpc>
            </a:pPr>
            <a:r>
              <a:rPr lang="zh-CN" altLang="zh-CN">
                <a:solidFill>
                  <a:srgbClr val="262626"/>
                </a:solidFill>
                <a:latin typeface="微软雅黑" pitchFamily="34" charset="-122"/>
                <a:ea typeface="微软雅黑" pitchFamily="34" charset="-122"/>
              </a:rPr>
              <a:t>十一是坚持党对人民军队的绝对领导</a:t>
            </a:r>
          </a:p>
          <a:p>
            <a:pPr algn="just">
              <a:lnSpc>
                <a:spcPts val="4500"/>
              </a:lnSpc>
            </a:pPr>
            <a:r>
              <a:rPr lang="zh-CN" altLang="zh-CN">
                <a:solidFill>
                  <a:srgbClr val="262626"/>
                </a:solidFill>
                <a:latin typeface="微软雅黑" pitchFamily="34" charset="-122"/>
                <a:ea typeface="微软雅黑" pitchFamily="34" charset="-122"/>
              </a:rPr>
              <a:t>十二是坚持“一国两制”和推进祖国统一</a:t>
            </a:r>
          </a:p>
          <a:p>
            <a:pPr algn="just">
              <a:lnSpc>
                <a:spcPts val="4500"/>
              </a:lnSpc>
            </a:pPr>
            <a:r>
              <a:rPr lang="zh-CN" altLang="zh-CN">
                <a:solidFill>
                  <a:srgbClr val="262626"/>
                </a:solidFill>
                <a:latin typeface="微软雅黑" pitchFamily="34" charset="-122"/>
                <a:ea typeface="微软雅黑" pitchFamily="34" charset="-122"/>
              </a:rPr>
              <a:t>十三是坚持推动构建人类命运共同体</a:t>
            </a:r>
          </a:p>
          <a:p>
            <a:pPr algn="just">
              <a:lnSpc>
                <a:spcPts val="4500"/>
              </a:lnSpc>
            </a:pPr>
            <a:r>
              <a:rPr lang="zh-CN" altLang="zh-CN">
                <a:solidFill>
                  <a:srgbClr val="262626"/>
                </a:solidFill>
                <a:latin typeface="微软雅黑" pitchFamily="34" charset="-122"/>
                <a:ea typeface="微软雅黑" pitchFamily="34" charset="-122"/>
              </a:rPr>
              <a:t>十四是坚持全面从严治党</a:t>
            </a:r>
          </a:p>
        </p:txBody>
      </p:sp>
      <p:cxnSp>
        <p:nvCxnSpPr>
          <p:cNvPr id="8" name="直接连接符 7">
            <a:extLst>
              <a:ext uri="{FF2B5EF4-FFF2-40B4-BE49-F238E27FC236}"/>
            </a:extLst>
          </p:cNvPr>
          <p:cNvCxnSpPr>
            <a:cxnSpLocks/>
          </p:cNvCxnSpPr>
          <p:nvPr/>
        </p:nvCxnSpPr>
        <p:spPr>
          <a:xfrm>
            <a:off x="5772150" y="1616075"/>
            <a:ext cx="0" cy="3636963"/>
          </a:xfrm>
          <a:prstGeom prst="line">
            <a:avLst/>
          </a:prstGeom>
          <a:ln w="12700">
            <a:solidFill>
              <a:schemeClr val="bg1">
                <a:lumMod val="65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4" name="组合 3"/>
          <p:cNvGrpSpPr>
            <a:grpSpLocks/>
          </p:cNvGrpSpPr>
          <p:nvPr/>
        </p:nvGrpSpPr>
        <p:grpSpPr bwMode="auto">
          <a:xfrm>
            <a:off x="0" y="5773738"/>
            <a:ext cx="12192000" cy="571500"/>
            <a:chOff x="0" y="5773262"/>
            <a:chExt cx="12192000" cy="572439"/>
          </a:xfrm>
        </p:grpSpPr>
        <p:sp>
          <p:nvSpPr>
            <p:cNvPr id="2" name="矩形 1">
              <a:extLst>
                <a:ext uri="{FF2B5EF4-FFF2-40B4-BE49-F238E27FC236}"/>
              </a:extLst>
            </p:cNvPr>
            <p:cNvSpPr/>
            <p:nvPr/>
          </p:nvSpPr>
          <p:spPr>
            <a:xfrm>
              <a:off x="0" y="5773262"/>
              <a:ext cx="12192000" cy="572439"/>
            </a:xfrm>
            <a:prstGeom prst="rect">
              <a:avLst/>
            </a:prstGeom>
            <a:solidFill>
              <a:srgbClr val="E243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effectLst>
                  <a:outerShdw blurRad="38100" dist="38100" dir="2700000" algn="tl">
                    <a:srgbClr val="000000">
                      <a:alpha val="43137"/>
                    </a:srgbClr>
                  </a:outerShdw>
                </a:effectLst>
              </a:endParaRPr>
            </a:p>
          </p:txBody>
        </p:sp>
        <p:sp>
          <p:nvSpPr>
            <p:cNvPr id="10" name="矩形 9">
              <a:extLst>
                <a:ext uri="{FF2B5EF4-FFF2-40B4-BE49-F238E27FC236}"/>
              </a:extLst>
            </p:cNvPr>
            <p:cNvSpPr/>
            <p:nvPr/>
          </p:nvSpPr>
          <p:spPr>
            <a:xfrm>
              <a:off x="3625850" y="5773262"/>
              <a:ext cx="4770438" cy="553358"/>
            </a:xfrm>
            <a:prstGeom prst="rect">
              <a:avLst/>
            </a:prstGeom>
          </p:spPr>
          <p:txBody>
            <a:bodyPr>
              <a:spAutoFit/>
            </a:bodyPr>
            <a:lstStyle/>
            <a:p>
              <a:pPr algn="ctr" eaLnBrk="0" hangingPunct="0">
                <a:lnSpc>
                  <a:spcPct val="150000"/>
                </a:lnSpc>
                <a:spcBef>
                  <a:spcPts val="0"/>
                </a:spcBef>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偏重于实</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践方略层面的</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展开</a:t>
              </a: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7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nodeType="afterGroup">
                            <p:stCondLst>
                              <p:cond delay="12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nodeType="afterGroup">
                            <p:stCondLst>
                              <p:cond delay="1700"/>
                            </p:stCondLst>
                            <p:childTnLst>
                              <p:par>
                                <p:cTn id="17" presetID="22" presetClass="entr" presetSubtype="1"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nodeType="afterGroup">
                            <p:stCondLst>
                              <p:cond delay="22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nodeType="afterGroup">
                            <p:stCondLst>
                              <p:cond delay="2700"/>
                            </p:stCondLst>
                            <p:childTnLst>
                              <p:par>
                                <p:cTn id="25" presetID="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a:spLocks noChangeArrowheads="1"/>
          </p:cNvSpPr>
          <p:nvPr/>
        </p:nvSpPr>
        <p:spPr bwMode="auto">
          <a:xfrm>
            <a:off x="6391275" y="1122363"/>
            <a:ext cx="4645025"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just">
              <a:lnSpc>
                <a:spcPct val="150000"/>
              </a:lnSpc>
              <a:defRPr/>
            </a:pPr>
            <a:r>
              <a:rPr lang="zh-CN" altLang="en-US"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新时代中国特色社会主义思想，是对马克思列宁主义、毛泽东思想、邓小平理论、“三个代表”重要思想、科学发展观的继承和发展，是马克思主义中国化最新成果，是党和人民实践经验和集体智慧的结晶，是中国特色社会主义理论体系的重要组成部分，是全党全国人民为实现中华民族伟大复兴而奋斗的行动指南，必须长期坚持并不断发展。</a:t>
            </a:r>
            <a:endParaRPr lang="en-US" altLang="zh-CN" sz="20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20000"/>
              </a:lnSpc>
              <a:defRPr/>
            </a:pPr>
            <a:endParaRPr lang="en-US" altLang="zh-CN" sz="1200" dirty="0">
              <a:solidFill>
                <a:schemeClr val="bg1"/>
              </a:solidFill>
              <a:latin typeface="微软雅黑" panose="020B0503020204020204" pitchFamily="34" charset="-122"/>
              <a:ea typeface="微软雅黑" panose="020B0503020204020204" pitchFamily="34" charset="-122"/>
            </a:endParaRPr>
          </a:p>
          <a:p>
            <a:pPr algn="r">
              <a:lnSpc>
                <a:spcPct val="120000"/>
              </a:lnSpc>
              <a:defRPr/>
            </a:pPr>
            <a:r>
              <a:rPr lang="en-US" altLang="zh-CN" sz="1200" dirty="0">
                <a:solidFill>
                  <a:schemeClr val="bg1"/>
                </a:solidFill>
                <a:latin typeface="微软雅黑" panose="020B0503020204020204" pitchFamily="34" charset="-122"/>
                <a:ea typeface="微软雅黑" panose="020B0503020204020204" pitchFamily="34" charset="-122"/>
              </a:rPr>
              <a:t>——2017</a:t>
            </a:r>
            <a:r>
              <a:rPr lang="zh-CN" altLang="en-US" sz="1200" dirty="0">
                <a:solidFill>
                  <a:schemeClr val="bg1"/>
                </a:solidFill>
                <a:latin typeface="微软雅黑" panose="020B0503020204020204" pitchFamily="34" charset="-122"/>
                <a:ea typeface="微软雅黑" panose="020B0503020204020204" pitchFamily="34" charset="-122"/>
              </a:rPr>
              <a:t>年</a:t>
            </a:r>
            <a:r>
              <a:rPr lang="en-US" altLang="zh-CN" sz="1200" dirty="0">
                <a:solidFill>
                  <a:schemeClr val="bg1"/>
                </a:solidFill>
                <a:latin typeface="微软雅黑" panose="020B0503020204020204" pitchFamily="34" charset="-122"/>
                <a:ea typeface="微软雅黑" panose="020B0503020204020204" pitchFamily="34" charset="-122"/>
              </a:rPr>
              <a:t>10</a:t>
            </a:r>
            <a:r>
              <a:rPr lang="zh-CN" altLang="en-US" sz="1200" dirty="0">
                <a:solidFill>
                  <a:schemeClr val="bg1"/>
                </a:solidFill>
                <a:latin typeface="微软雅黑" panose="020B0503020204020204" pitchFamily="34" charset="-122"/>
                <a:ea typeface="微软雅黑" panose="020B0503020204020204" pitchFamily="34" charset="-122"/>
              </a:rPr>
              <a:t>月</a:t>
            </a:r>
            <a:r>
              <a:rPr lang="en-US" altLang="zh-CN" sz="1200" dirty="0">
                <a:solidFill>
                  <a:schemeClr val="bg1"/>
                </a:solidFill>
                <a:latin typeface="微软雅黑" panose="020B0503020204020204" pitchFamily="34" charset="-122"/>
                <a:ea typeface="微软雅黑" panose="020B0503020204020204" pitchFamily="34" charset="-122"/>
              </a:rPr>
              <a:t>18</a:t>
            </a:r>
            <a:r>
              <a:rPr lang="zh-CN" altLang="en-US" sz="1200" dirty="0">
                <a:solidFill>
                  <a:schemeClr val="bg1"/>
                </a:solidFill>
                <a:latin typeface="微软雅黑" panose="020B0503020204020204" pitchFamily="34" charset="-122"/>
                <a:ea typeface="微软雅黑" panose="020B0503020204020204" pitchFamily="34" charset="-122"/>
              </a:rPr>
              <a:t>日，习近</a:t>
            </a:r>
            <a:r>
              <a:rPr lang="zh-CN" altLang="en-US" sz="1200" dirty="0" smtClean="0">
                <a:solidFill>
                  <a:schemeClr val="bg1"/>
                </a:solidFill>
                <a:latin typeface="微软雅黑" panose="020B0503020204020204" pitchFamily="34" charset="-122"/>
                <a:ea typeface="微软雅黑" panose="020B0503020204020204" pitchFamily="34" charset="-122"/>
              </a:rPr>
              <a:t>平在中国共产党</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gn="r">
              <a:lnSpc>
                <a:spcPct val="120000"/>
              </a:lnSpc>
              <a:defRPr/>
            </a:pPr>
            <a:r>
              <a:rPr lang="zh-CN" altLang="en-US" sz="1200" dirty="0" smtClean="0">
                <a:solidFill>
                  <a:schemeClr val="bg1"/>
                </a:solidFill>
                <a:latin typeface="微软雅黑" panose="020B0503020204020204" pitchFamily="34" charset="-122"/>
                <a:ea typeface="微软雅黑" panose="020B0503020204020204" pitchFamily="34" charset="-122"/>
              </a:rPr>
              <a:t>第十九</a:t>
            </a:r>
            <a:r>
              <a:rPr lang="zh-CN" altLang="en-US" sz="1200" dirty="0">
                <a:solidFill>
                  <a:schemeClr val="bg1"/>
                </a:solidFill>
                <a:latin typeface="微软雅黑" panose="020B0503020204020204" pitchFamily="34" charset="-122"/>
                <a:ea typeface="微软雅黑" panose="020B0503020204020204" pitchFamily="34" charset="-122"/>
              </a:rPr>
              <a:t>次全国代表大会上的报告</a:t>
            </a:r>
          </a:p>
        </p:txBody>
      </p:sp>
      <p:pic>
        <p:nvPicPr>
          <p:cNvPr id="11267" name="图片 4"/>
          <p:cNvPicPr>
            <a:picLocks noChangeAspect="1" noChangeArrowheads="1"/>
          </p:cNvPicPr>
          <p:nvPr/>
        </p:nvPicPr>
        <p:blipFill>
          <a:blip r:embed="rId3">
            <a:extLst>
              <a:ext uri="{28A0092B-C50C-407E-A947-70E740481C1C}">
                <a14:useLocalDpi xmlns:a14="http://schemas.microsoft.com/office/drawing/2010/main" val="0"/>
              </a:ext>
            </a:extLst>
          </a:blip>
          <a:srcRect r="-1064"/>
          <a:stretch>
            <a:fillRect/>
          </a:stretch>
        </p:blipFill>
        <p:spPr bwMode="auto">
          <a:xfrm>
            <a:off x="0" y="1628775"/>
            <a:ext cx="6481763"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01讲-十九大音频 开篇">
            <a:hlinkClick r:id="" action="ppaction://media"/>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288" y="-708025"/>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形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9738" y="3225800"/>
            <a:ext cx="5762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6" presetClass="emph" presetSubtype="0" repeatCount="indefinite" fill="hold" nodeType="withEffect">
                                  <p:stCondLst>
                                    <p:cond delay="500"/>
                                  </p:stCondLst>
                                  <p:endCondLst>
                                    <p:cond evt="onNext" delay="0">
                                      <p:tgtEl>
                                        <p:sldTgt/>
                                      </p:tgtEl>
                                    </p:cond>
                                  </p:endCondLst>
                                  <p:childTnLst>
                                    <p:animEffect transition="out" filter="fade">
                                      <p:cBhvr>
                                        <p:cTn id="17" dur="1000" tmFilter="0, 0; .2, .5; .8, .5; 1, 0"/>
                                        <p:tgtEl>
                                          <p:spTgt spid="8"/>
                                        </p:tgtEl>
                                      </p:cBhvr>
                                    </p:animEffect>
                                    <p:animScale>
                                      <p:cBhvr>
                                        <p:cTn id="18" dur="5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extLst>
          </p:cNvPr>
          <p:cNvSpPr txBox="1"/>
          <p:nvPr/>
        </p:nvSpPr>
        <p:spPr>
          <a:xfrm>
            <a:off x="1055688" y="647700"/>
            <a:ext cx="10080625" cy="496888"/>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20000"/>
              </a:lnSpc>
              <a:defRPr/>
            </a:pPr>
            <a:r>
              <a:rPr lang="zh-CN" altLang="en-US" dirty="0"/>
              <a:t>“</a:t>
            </a:r>
            <a:r>
              <a:rPr lang="en-US" altLang="zh-CN" dirty="0"/>
              <a:t>8</a:t>
            </a:r>
            <a:r>
              <a:rPr lang="zh-CN" altLang="en-US" dirty="0"/>
              <a:t>个明确”和“</a:t>
            </a:r>
            <a:r>
              <a:rPr lang="en-US" altLang="zh-CN" dirty="0"/>
              <a:t>14</a:t>
            </a:r>
            <a:r>
              <a:rPr lang="zh-CN" altLang="en-US" dirty="0"/>
              <a:t>个坚持”的相互关系</a:t>
            </a:r>
          </a:p>
        </p:txBody>
      </p:sp>
      <p:sp>
        <p:nvSpPr>
          <p:cNvPr id="3" name="矩形 2">
            <a:extLst>
              <a:ext uri="{FF2B5EF4-FFF2-40B4-BE49-F238E27FC236}"/>
            </a:extLst>
          </p:cNvPr>
          <p:cNvSpPr/>
          <p:nvPr/>
        </p:nvSpPr>
        <p:spPr>
          <a:xfrm>
            <a:off x="1298575" y="3459163"/>
            <a:ext cx="1211263" cy="400050"/>
          </a:xfrm>
          <a:prstGeom prst="rect">
            <a:avLst/>
          </a:prstGeom>
        </p:spPr>
        <p:txBody>
          <a:bodyPr wrap="none">
            <a:spAutoFit/>
          </a:bodyPr>
          <a:lstStyle/>
          <a:p>
            <a:pPr fontAlgn="auto">
              <a:spcBef>
                <a:spcPts val="0"/>
              </a:spcBef>
              <a:spcAft>
                <a:spcPts val="0"/>
              </a:spcAft>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理论概括</a:t>
            </a:r>
            <a:endParaRPr lang="zh-CN" altLang="en-US" sz="2000" b="1" dirty="0">
              <a:solidFill>
                <a:schemeClr val="tx1">
                  <a:lumMod val="85000"/>
                  <a:lumOff val="15000"/>
                </a:schemeClr>
              </a:solidFill>
              <a:latin typeface="+mn-lt"/>
              <a:ea typeface="+mn-ea"/>
            </a:endParaRPr>
          </a:p>
        </p:txBody>
      </p:sp>
      <p:sp>
        <p:nvSpPr>
          <p:cNvPr id="4" name="矩形 3">
            <a:extLst>
              <a:ext uri="{FF2B5EF4-FFF2-40B4-BE49-F238E27FC236}"/>
            </a:extLst>
          </p:cNvPr>
          <p:cNvSpPr/>
          <p:nvPr/>
        </p:nvSpPr>
        <p:spPr>
          <a:xfrm>
            <a:off x="9682163" y="3459163"/>
            <a:ext cx="1211262" cy="400050"/>
          </a:xfrm>
          <a:prstGeom prst="rect">
            <a:avLst/>
          </a:prstGeom>
        </p:spPr>
        <p:txBody>
          <a:bodyPr wrap="none">
            <a:spAutoFit/>
          </a:bodyPr>
          <a:lstStyle/>
          <a:p>
            <a:pPr fontAlgn="auto">
              <a:spcBef>
                <a:spcPts val="0"/>
              </a:spcBef>
              <a:spcAft>
                <a:spcPts val="0"/>
              </a:spcAft>
              <a:defRPr/>
            </a:pP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实践指南</a:t>
            </a:r>
            <a:endParaRPr lang="zh-CN" altLang="en-US" sz="2000" b="1" dirty="0">
              <a:solidFill>
                <a:schemeClr val="tx1">
                  <a:lumMod val="85000"/>
                  <a:lumOff val="15000"/>
                </a:schemeClr>
              </a:solidFill>
              <a:latin typeface="+mn-lt"/>
              <a:ea typeface="+mn-ea"/>
            </a:endParaRPr>
          </a:p>
        </p:txBody>
      </p:sp>
      <p:cxnSp>
        <p:nvCxnSpPr>
          <p:cNvPr id="26" name="直接箭头连接符 25">
            <a:extLst>
              <a:ext uri="{FF2B5EF4-FFF2-40B4-BE49-F238E27FC236}"/>
            </a:extLst>
          </p:cNvPr>
          <p:cNvCxnSpPr/>
          <p:nvPr/>
        </p:nvCxnSpPr>
        <p:spPr>
          <a:xfrm flipH="1">
            <a:off x="2606675" y="3681413"/>
            <a:ext cx="69056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extLst>
          </p:cNvPr>
          <p:cNvCxnSpPr/>
          <p:nvPr/>
        </p:nvCxnSpPr>
        <p:spPr>
          <a:xfrm>
            <a:off x="8883650" y="3643313"/>
            <a:ext cx="79851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组合 15"/>
          <p:cNvGrpSpPr>
            <a:grpSpLocks/>
          </p:cNvGrpSpPr>
          <p:nvPr/>
        </p:nvGrpSpPr>
        <p:grpSpPr bwMode="auto">
          <a:xfrm>
            <a:off x="3297238" y="1568450"/>
            <a:ext cx="5764212" cy="4518025"/>
            <a:chOff x="3297665" y="1568133"/>
            <a:chExt cx="5763669" cy="4518112"/>
          </a:xfrm>
        </p:grpSpPr>
        <p:grpSp>
          <p:nvGrpSpPr>
            <p:cNvPr id="38920" name="组合 6"/>
            <p:cNvGrpSpPr>
              <a:grpSpLocks/>
            </p:cNvGrpSpPr>
            <p:nvPr/>
          </p:nvGrpSpPr>
          <p:grpSpPr bwMode="auto">
            <a:xfrm>
              <a:off x="3297665" y="1568133"/>
              <a:ext cx="5763669" cy="4518112"/>
              <a:chOff x="3297665" y="1568133"/>
              <a:chExt cx="5763669" cy="4518112"/>
            </a:xfrm>
          </p:grpSpPr>
          <p:grpSp>
            <p:nvGrpSpPr>
              <p:cNvPr id="38922" name="组合 7"/>
              <p:cNvGrpSpPr>
                <a:grpSpLocks/>
              </p:cNvGrpSpPr>
              <p:nvPr/>
            </p:nvGrpSpPr>
            <p:grpSpPr bwMode="auto">
              <a:xfrm>
                <a:off x="3301041" y="1568133"/>
                <a:ext cx="5589917" cy="4518112"/>
                <a:chOff x="3301042" y="1308654"/>
                <a:chExt cx="5589917" cy="4518112"/>
              </a:xfrm>
            </p:grpSpPr>
            <p:sp>
              <p:nvSpPr>
                <p:cNvPr id="9" name="íṥļïḍé">
                  <a:extLst>
                    <a:ext uri="{FF2B5EF4-FFF2-40B4-BE49-F238E27FC236}"/>
                  </a:extLst>
                </p:cNvPr>
                <p:cNvSpPr/>
                <p:nvPr/>
              </p:nvSpPr>
              <p:spPr>
                <a:xfrm flipH="1" flipV="1">
                  <a:off x="3975464" y="1586472"/>
                  <a:ext cx="4241400" cy="4240294"/>
                </a:xfrm>
                <a:prstGeom prst="arc">
                  <a:avLst>
                    <a:gd name="adj1" fmla="val 12136914"/>
                    <a:gd name="adj2" fmla="val 20239707"/>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dirty="0"/>
                </a:p>
              </p:txBody>
            </p:sp>
            <p:sp>
              <p:nvSpPr>
                <p:cNvPr id="10" name="ïṩḷíḍê">
                  <a:extLst>
                    <a:ext uri="{FF2B5EF4-FFF2-40B4-BE49-F238E27FC236}"/>
                  </a:extLst>
                </p:cNvPr>
                <p:cNvSpPr/>
                <p:nvPr/>
              </p:nvSpPr>
              <p:spPr>
                <a:xfrm>
                  <a:off x="4551673" y="1869053"/>
                  <a:ext cx="3122318" cy="3121085"/>
                </a:xfrm>
                <a:prstGeom prst="ellipse">
                  <a:avLst/>
                </a:prstGeom>
                <a:solidFill>
                  <a:srgbClr val="C00000"/>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360000" anchor="b" anchorCtr="1">
                  <a:normAutofit/>
                </a:bodyPr>
                <a:lstStyle/>
                <a:p>
                  <a:pPr algn="ctr" fontAlgn="auto">
                    <a:lnSpc>
                      <a:spcPct val="120000"/>
                    </a:lnSpc>
                    <a:spcBef>
                      <a:spcPts val="0"/>
                    </a:spcBef>
                    <a:spcAft>
                      <a:spcPts val="0"/>
                    </a:spcAft>
                    <a:defRPr/>
                  </a:pPr>
                  <a:endParaRPr lang="zh-CN" altLang="en-US" sz="1200" dirty="0">
                    <a:solidFill>
                      <a:schemeClr val="bg1"/>
                    </a:solidFill>
                  </a:endParaRPr>
                </a:p>
              </p:txBody>
            </p:sp>
            <p:sp>
              <p:nvSpPr>
                <p:cNvPr id="11" name="ïSliḋé">
                  <a:extLst>
                    <a:ext uri="{FF2B5EF4-FFF2-40B4-BE49-F238E27FC236}"/>
                  </a:extLst>
                </p:cNvPr>
                <p:cNvSpPr/>
                <p:nvPr/>
              </p:nvSpPr>
              <p:spPr>
                <a:xfrm>
                  <a:off x="3300841" y="2618367"/>
                  <a:ext cx="1620684" cy="1620868"/>
                </a:xfrm>
                <a:prstGeom prst="ellipse">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dirty="0"/>
                </a:p>
              </p:txBody>
            </p:sp>
            <p:sp>
              <p:nvSpPr>
                <p:cNvPr id="13" name="i$lîďé">
                  <a:extLst>
                    <a:ext uri="{FF2B5EF4-FFF2-40B4-BE49-F238E27FC236}"/>
                  </a:extLst>
                </p:cNvPr>
                <p:cNvSpPr/>
                <p:nvPr/>
              </p:nvSpPr>
              <p:spPr>
                <a:xfrm>
                  <a:off x="7270804" y="2618367"/>
                  <a:ext cx="1620685" cy="1620868"/>
                </a:xfrm>
                <a:prstGeom prst="ellipse">
                  <a:avLst/>
                </a:prstGeom>
                <a:solidFill>
                  <a:srgbClr val="E2432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dirty="0"/>
                </a:p>
              </p:txBody>
            </p:sp>
            <p:sp>
              <p:nvSpPr>
                <p:cNvPr id="14" name="iṣļiḓé">
                  <a:extLst>
                    <a:ext uri="{FF2B5EF4-FFF2-40B4-BE49-F238E27FC236}"/>
                  </a:extLst>
                </p:cNvPr>
                <p:cNvSpPr/>
                <p:nvPr/>
              </p:nvSpPr>
              <p:spPr>
                <a:xfrm>
                  <a:off x="3975464" y="1308654"/>
                  <a:ext cx="4241400" cy="4240295"/>
                </a:xfrm>
                <a:prstGeom prst="arc">
                  <a:avLst>
                    <a:gd name="adj1" fmla="val 12136914"/>
                    <a:gd name="adj2" fmla="val 20239707"/>
                  </a:avLst>
                </a:prstGeom>
                <a:ln w="19050">
                  <a:solidFill>
                    <a:schemeClr val="bg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dirty="0"/>
                </a:p>
              </p:txBody>
            </p:sp>
          </p:grpSp>
          <p:sp>
            <p:nvSpPr>
              <p:cNvPr id="2" name="矩形 1">
                <a:extLst>
                  <a:ext uri="{FF2B5EF4-FFF2-40B4-BE49-F238E27FC236}"/>
                </a:extLst>
              </p:cNvPr>
              <p:cNvSpPr/>
              <p:nvPr/>
            </p:nvSpPr>
            <p:spPr>
              <a:xfrm>
                <a:off x="4697708" y="2741319"/>
                <a:ext cx="2852468" cy="1016020"/>
              </a:xfrm>
              <a:prstGeom prst="rect">
                <a:avLst/>
              </a:prstGeom>
            </p:spPr>
            <p:txBody>
              <a:bodyPr wrap="none">
                <a:spAutoFit/>
              </a:bodyPr>
              <a:lstStyle/>
              <a:p>
                <a:pPr algn="ctr" fontAlgn="auto">
                  <a:lnSpc>
                    <a:spcPct val="150000"/>
                  </a:lnSpc>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习近平</a:t>
                </a:r>
                <a:endPar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ctr" fontAlgn="auto">
                  <a:lnSpc>
                    <a:spcPct val="150000"/>
                  </a:lnSpc>
                  <a:spcBef>
                    <a:spcPts val="0"/>
                  </a:spcBef>
                  <a:spcAft>
                    <a:spcPts val="0"/>
                  </a:spcAft>
                  <a:defRP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新时代中国特色社会主义思想</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a:extLst>
                  <a:ext uri="{FF2B5EF4-FFF2-40B4-BE49-F238E27FC236}"/>
                </a:extLst>
              </p:cNvPr>
              <p:cNvSpPr/>
              <p:nvPr/>
            </p:nvSpPr>
            <p:spPr>
              <a:xfrm>
                <a:off x="3297665" y="3504920"/>
                <a:ext cx="1625447" cy="400058"/>
              </a:xfrm>
              <a:prstGeom prst="rect">
                <a:avLst/>
              </a:prstGeom>
            </p:spPr>
            <p:txBody>
              <a:bodyPr wrap="none">
                <a:spAutoFit/>
              </a:bodyPr>
              <a:lstStyle/>
              <a:p>
                <a:pPr fontAlgn="auto">
                  <a:spcBef>
                    <a:spcPts val="0"/>
                  </a:spcBef>
                  <a:spcAft>
                    <a:spcPts val="0"/>
                  </a:spcAft>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个明确”</a:t>
                </a:r>
                <a:endParaRPr lang="zh-CN" altLang="en-US" sz="2000" b="1" dirty="0">
                  <a:solidFill>
                    <a:schemeClr val="bg1"/>
                  </a:solidFill>
                  <a:effectLst>
                    <a:outerShdw blurRad="38100" dist="38100" dir="2700000" algn="tl">
                      <a:srgbClr val="000000">
                        <a:alpha val="43137"/>
                      </a:srgbClr>
                    </a:outerShdw>
                  </a:effectLst>
                  <a:latin typeface="+mn-lt"/>
                  <a:ea typeface="+mn-ea"/>
                </a:endParaRPr>
              </a:p>
            </p:txBody>
          </p:sp>
          <p:sp>
            <p:nvSpPr>
              <p:cNvPr id="6" name="矩形 5">
                <a:extLst>
                  <a:ext uri="{FF2B5EF4-FFF2-40B4-BE49-F238E27FC236}"/>
                </a:extLst>
              </p:cNvPr>
              <p:cNvSpPr/>
              <p:nvPr/>
            </p:nvSpPr>
            <p:spPr>
              <a:xfrm>
                <a:off x="7277152" y="3504920"/>
                <a:ext cx="1784182" cy="400058"/>
              </a:xfrm>
              <a:prstGeom prst="rect">
                <a:avLst/>
              </a:prstGeom>
            </p:spPr>
            <p:txBody>
              <a:bodyPr wrap="none">
                <a:spAutoFit/>
              </a:bodyPr>
              <a:lstStyle/>
              <a:p>
                <a:pPr fontAlgn="auto">
                  <a:spcBef>
                    <a:spcPts val="0"/>
                  </a:spcBef>
                  <a:spcAft>
                    <a:spcPts val="0"/>
                  </a:spcAft>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个坚持”</a:t>
                </a:r>
                <a:endParaRPr lang="zh-CN" altLang="en-US" sz="2000" b="1" dirty="0">
                  <a:solidFill>
                    <a:schemeClr val="bg1"/>
                  </a:solidFill>
                  <a:effectLst>
                    <a:outerShdw blurRad="38100" dist="38100" dir="2700000" algn="tl">
                      <a:srgbClr val="000000">
                        <a:alpha val="43137"/>
                      </a:srgbClr>
                    </a:outerShdw>
                  </a:effectLst>
                  <a:latin typeface="+mn-lt"/>
                  <a:ea typeface="+mn-ea"/>
                </a:endParaRPr>
              </a:p>
            </p:txBody>
          </p:sp>
        </p:grpSp>
        <p:sp>
          <p:nvSpPr>
            <p:cNvPr id="15" name="矩形 14">
              <a:extLst>
                <a:ext uri="{FF2B5EF4-FFF2-40B4-BE49-F238E27FC236}"/>
              </a:extLst>
            </p:cNvPr>
            <p:cNvSpPr/>
            <p:nvPr/>
          </p:nvSpPr>
          <p:spPr>
            <a:xfrm>
              <a:off x="5404079" y="3611285"/>
              <a:ext cx="1415917" cy="588973"/>
            </a:xfrm>
            <a:prstGeom prst="rect">
              <a:avLst/>
            </a:prstGeom>
          </p:spPr>
          <p:txBody>
            <a:bodyPr wrap="none">
              <a:spAutoFit/>
            </a:bodyPr>
            <a:lstStyle/>
            <a:p>
              <a:pPr algn="ctr" fontAlgn="auto">
                <a:lnSpc>
                  <a:spcPct val="150000"/>
                </a:lnSpc>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核心内容</a:t>
              </a:r>
              <a:endParaRPr lang="zh-CN" altLang="en-US" sz="2400" b="1" dirty="0">
                <a:solidFill>
                  <a:schemeClr val="bg1"/>
                </a:solidFill>
                <a:effectLst>
                  <a:outerShdw blurRad="38100" dist="38100" dir="2700000" algn="tl">
                    <a:srgbClr val="000000">
                      <a:alpha val="43137"/>
                    </a:srgbClr>
                  </a:outerShdw>
                </a:effectLst>
                <a:latin typeface="+mn-lt"/>
                <a:ea typeface="+mn-ea"/>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1150"/>
                            </p:stCondLst>
                            <p:childTnLst>
                              <p:par>
                                <p:cTn id="9" presetID="6" presetClass="entr" presetSubtype="3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circle(out)">
                                      <p:cBhvr>
                                        <p:cTn id="11" dur="2000"/>
                                        <p:tgtEl>
                                          <p:spTgt spid="16"/>
                                        </p:tgtEl>
                                      </p:cBhvr>
                                    </p:animEffect>
                                  </p:childTnLst>
                                </p:cTn>
                              </p:par>
                            </p:childTnLst>
                          </p:cTn>
                        </p:par>
                        <p:par>
                          <p:cTn id="12" fill="hold" nodeType="afterGroup">
                            <p:stCondLst>
                              <p:cond delay="3150"/>
                            </p:stCondLst>
                            <p:childTnLst>
                              <p:par>
                                <p:cTn id="13" presetID="22" presetClass="entr" presetSubtype="2"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right)">
                                      <p:cBhvr>
                                        <p:cTn id="15" dur="500"/>
                                        <p:tgtEl>
                                          <p:spTgt spid="26"/>
                                        </p:tgtEl>
                                      </p:cBhvr>
                                    </p:animEffect>
                                  </p:childTnLst>
                                </p:cTn>
                              </p:par>
                            </p:childTnLst>
                          </p:cTn>
                        </p:par>
                        <p:par>
                          <p:cTn id="16" fill="hold" nodeType="afterGroup">
                            <p:stCondLst>
                              <p:cond delay="3650"/>
                            </p:stCondLst>
                            <p:childTnLst>
                              <p:par>
                                <p:cTn id="17" presetID="22" presetClass="entr" presetSubtype="2"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500"/>
                                        <p:tgtEl>
                                          <p:spTgt spid="3"/>
                                        </p:tgtEl>
                                      </p:cBhvr>
                                    </p:animEffect>
                                  </p:childTnLst>
                                </p:cTn>
                              </p:par>
                            </p:childTnLst>
                          </p:cTn>
                        </p:par>
                        <p:par>
                          <p:cTn id="20" fill="hold" nodeType="afterGroup">
                            <p:stCondLst>
                              <p:cond delay="415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nodeType="afterGroup">
                            <p:stCondLst>
                              <p:cond delay="465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extLst>
          </p:cNvPr>
          <p:cNvSpPr txBox="1"/>
          <p:nvPr/>
        </p:nvSpPr>
        <p:spPr>
          <a:xfrm>
            <a:off x="1055688" y="554038"/>
            <a:ext cx="10080625" cy="536575"/>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20000"/>
              </a:lnSpc>
              <a:defRPr/>
            </a:pPr>
            <a:r>
              <a:rPr lang="en-US" altLang="zh-CN" dirty="0">
                <a:solidFill>
                  <a:prstClr val="black">
                    <a:lumMod val="85000"/>
                    <a:lumOff val="15000"/>
                  </a:prstClr>
                </a:solidFill>
              </a:rPr>
              <a:t>3. </a:t>
            </a:r>
            <a:r>
              <a:rPr lang="zh-CN" altLang="en-US" dirty="0">
                <a:solidFill>
                  <a:srgbClr val="C00000"/>
                </a:solidFill>
              </a:rPr>
              <a:t>习近平新时代中国特色社会主义思想</a:t>
            </a:r>
            <a:r>
              <a:rPr lang="zh-CN" altLang="en-US" dirty="0">
                <a:solidFill>
                  <a:prstClr val="black">
                    <a:lumMod val="85000"/>
                    <a:lumOff val="15000"/>
                  </a:prstClr>
                </a:solidFill>
              </a:rPr>
              <a:t>的理论品格</a:t>
            </a:r>
          </a:p>
        </p:txBody>
      </p:sp>
      <p:sp>
        <p:nvSpPr>
          <p:cNvPr id="84" name="矩形 83">
            <a:extLst>
              <a:ext uri="{FF2B5EF4-FFF2-40B4-BE49-F238E27FC236}"/>
            </a:extLst>
          </p:cNvPr>
          <p:cNvSpPr/>
          <p:nvPr/>
        </p:nvSpPr>
        <p:spPr>
          <a:xfrm>
            <a:off x="2101850" y="2779713"/>
            <a:ext cx="2339975" cy="461962"/>
          </a:xfrm>
          <a:prstGeom prst="rect">
            <a:avLst/>
          </a:prstGeom>
        </p:spPr>
        <p:txBody>
          <a:bodyPr wrap="none">
            <a:spAutoFit/>
          </a:bodyPr>
          <a:lstStyle/>
          <a:p>
            <a:pPr algn="ctr" eaLnBrk="0" hangingPunct="0">
              <a:spcBef>
                <a:spcPts val="0"/>
              </a:spcBef>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坚定的理想信念</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87" name="矩形 86">
            <a:extLst>
              <a:ext uri="{FF2B5EF4-FFF2-40B4-BE49-F238E27FC236}"/>
            </a:extLst>
          </p:cNvPr>
          <p:cNvSpPr/>
          <p:nvPr/>
        </p:nvSpPr>
        <p:spPr>
          <a:xfrm>
            <a:off x="2101850" y="4200525"/>
            <a:ext cx="2339975" cy="461963"/>
          </a:xfrm>
          <a:prstGeom prst="rect">
            <a:avLst/>
          </a:prstGeom>
        </p:spPr>
        <p:txBody>
          <a:bodyPr wrap="none">
            <a:spAutoFit/>
          </a:bodyPr>
          <a:lstStyle/>
          <a:p>
            <a:pPr algn="ctr" eaLnBrk="0" hangingPunct="0">
              <a:spcBef>
                <a:spcPts val="0"/>
              </a:spcBef>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真挚的人民情怀</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88" name="矩形 87">
            <a:extLst>
              <a:ext uri="{FF2B5EF4-FFF2-40B4-BE49-F238E27FC236}"/>
            </a:extLst>
          </p:cNvPr>
          <p:cNvSpPr/>
          <p:nvPr/>
        </p:nvSpPr>
        <p:spPr>
          <a:xfrm>
            <a:off x="4926013" y="4956175"/>
            <a:ext cx="2339975" cy="461963"/>
          </a:xfrm>
          <a:prstGeom prst="rect">
            <a:avLst/>
          </a:prstGeom>
        </p:spPr>
        <p:txBody>
          <a:bodyPr wrap="none">
            <a:spAutoFit/>
          </a:bodyPr>
          <a:lstStyle/>
          <a:p>
            <a:pPr algn="ctr" eaLnBrk="0" hangingPunct="0">
              <a:spcBef>
                <a:spcPts val="0"/>
              </a:spcBef>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高度的自觉自信</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89" name="矩形 88">
            <a:extLst>
              <a:ext uri="{FF2B5EF4-FFF2-40B4-BE49-F238E27FC236}"/>
            </a:extLst>
          </p:cNvPr>
          <p:cNvSpPr/>
          <p:nvPr/>
        </p:nvSpPr>
        <p:spPr>
          <a:xfrm>
            <a:off x="7770813" y="4200525"/>
            <a:ext cx="2338387" cy="461963"/>
          </a:xfrm>
          <a:prstGeom prst="rect">
            <a:avLst/>
          </a:prstGeom>
        </p:spPr>
        <p:txBody>
          <a:bodyPr wrap="none">
            <a:spAutoFit/>
          </a:bodyPr>
          <a:lstStyle/>
          <a:p>
            <a:pPr algn="ctr" eaLnBrk="0" hangingPunct="0">
              <a:spcBef>
                <a:spcPts val="0"/>
              </a:spcBef>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鲜明的问题导向</a:t>
            </a:r>
            <a:endParaRPr lang="en-US" altLang="zh-CN"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90" name="矩形 89">
            <a:extLst>
              <a:ext uri="{FF2B5EF4-FFF2-40B4-BE49-F238E27FC236}"/>
            </a:extLst>
          </p:cNvPr>
          <p:cNvSpPr/>
          <p:nvPr/>
        </p:nvSpPr>
        <p:spPr>
          <a:xfrm>
            <a:off x="7770813" y="2779713"/>
            <a:ext cx="2338387" cy="461962"/>
          </a:xfrm>
          <a:prstGeom prst="rect">
            <a:avLst/>
          </a:prstGeom>
        </p:spPr>
        <p:txBody>
          <a:bodyPr wrap="none">
            <a:spAutoFit/>
          </a:bodyPr>
          <a:lstStyle/>
          <a:p>
            <a:pPr algn="ctr" eaLnBrk="0" hangingPunct="0">
              <a:spcBef>
                <a:spcPts val="0"/>
              </a:spcBef>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无畏的担当精神</a:t>
            </a:r>
          </a:p>
        </p:txBody>
      </p:sp>
      <p:grpSp>
        <p:nvGrpSpPr>
          <p:cNvPr id="56" name="组合 55"/>
          <p:cNvGrpSpPr>
            <a:grpSpLocks/>
          </p:cNvGrpSpPr>
          <p:nvPr/>
        </p:nvGrpSpPr>
        <p:grpSpPr bwMode="auto">
          <a:xfrm>
            <a:off x="5053013" y="1979613"/>
            <a:ext cx="2063750" cy="2063750"/>
            <a:chOff x="5052439" y="1978908"/>
            <a:chExt cx="2064662" cy="2064662"/>
          </a:xfrm>
        </p:grpSpPr>
        <p:grpSp>
          <p:nvGrpSpPr>
            <p:cNvPr id="39950" name="ïṣlîdê"/>
            <p:cNvGrpSpPr>
              <a:grpSpLocks/>
            </p:cNvGrpSpPr>
            <p:nvPr/>
          </p:nvGrpSpPr>
          <p:grpSpPr bwMode="auto">
            <a:xfrm>
              <a:off x="5052439" y="1978908"/>
              <a:ext cx="2064662" cy="2064662"/>
              <a:chOff x="1046988" y="1595970"/>
              <a:chExt cx="3901922" cy="3901922"/>
            </a:xfrm>
          </p:grpSpPr>
          <p:sp>
            <p:nvSpPr>
              <p:cNvPr id="47" name="íslîḑê">
                <a:extLst>
                  <a:ext uri="{FF2B5EF4-FFF2-40B4-BE49-F238E27FC236}"/>
                </a:extLst>
              </p:cNvPr>
              <p:cNvSpPr/>
              <p:nvPr/>
            </p:nvSpPr>
            <p:spPr>
              <a:xfrm>
                <a:off x="1046988" y="1595970"/>
                <a:ext cx="3901922" cy="3901922"/>
              </a:xfrm>
              <a:prstGeom prst="ellipse">
                <a:avLst/>
              </a:prstGeom>
              <a:solidFill>
                <a:srgbClr val="E2432E"/>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endParaRPr lang="zh-CN" altLang="en-US" dirty="0"/>
              </a:p>
            </p:txBody>
          </p:sp>
          <p:sp>
            <p:nvSpPr>
              <p:cNvPr id="48" name="îşľîdê">
                <a:extLst>
                  <a:ext uri="{FF2B5EF4-FFF2-40B4-BE49-F238E27FC236}"/>
                </a:extLst>
              </p:cNvPr>
              <p:cNvSpPr/>
              <p:nvPr/>
            </p:nvSpPr>
            <p:spPr>
              <a:xfrm>
                <a:off x="1620269" y="2169251"/>
                <a:ext cx="2755357" cy="2755357"/>
              </a:xfrm>
              <a:prstGeom prst="ellipse">
                <a:avLst/>
              </a:prstGeom>
              <a:solidFill>
                <a:srgbClr val="C00000">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fontAlgn="auto">
                  <a:spcBef>
                    <a:spcPts val="0"/>
                  </a:spcBef>
                  <a:spcAft>
                    <a:spcPts val="0"/>
                  </a:spcAft>
                  <a:defRPr/>
                </a:pPr>
                <a:endParaRPr lang="zh-CN" altLang="en-US" b="1" dirty="0"/>
              </a:p>
            </p:txBody>
          </p:sp>
        </p:grpSp>
        <p:sp>
          <p:nvSpPr>
            <p:cNvPr id="31" name="矩形 30">
              <a:extLst>
                <a:ext uri="{FF2B5EF4-FFF2-40B4-BE49-F238E27FC236}"/>
              </a:extLst>
            </p:cNvPr>
            <p:cNvSpPr/>
            <p:nvPr/>
          </p:nvSpPr>
          <p:spPr>
            <a:xfrm>
              <a:off x="5268434" y="2520484"/>
              <a:ext cx="1632671" cy="954510"/>
            </a:xfrm>
            <a:prstGeom prst="rect">
              <a:avLst/>
            </a:prstGeom>
          </p:spPr>
          <p:txBody>
            <a:bodyPr>
              <a:spAutoFit/>
            </a:bodyPr>
            <a:lstStyle/>
            <a:p>
              <a:pPr algn="ctr" fontAlgn="auto">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理论</a:t>
              </a:r>
              <a:endPar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品格</a:t>
              </a:r>
            </a:p>
          </p:txBody>
        </p:sp>
      </p:grpSp>
      <p:sp>
        <p:nvSpPr>
          <p:cNvPr id="55" name="等腰三角形 54">
            <a:extLst>
              <a:ext uri="{FF2B5EF4-FFF2-40B4-BE49-F238E27FC236}"/>
            </a:extLst>
          </p:cNvPr>
          <p:cNvSpPr/>
          <p:nvPr/>
        </p:nvSpPr>
        <p:spPr>
          <a:xfrm rot="1800000">
            <a:off x="4694238" y="2892425"/>
            <a:ext cx="249237" cy="214313"/>
          </a:xfrm>
          <a:prstGeom prst="triangle">
            <a:avLst/>
          </a:prstGeom>
          <a:solidFill>
            <a:srgbClr val="E243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 name="等腰三角形 60">
            <a:extLst>
              <a:ext uri="{FF2B5EF4-FFF2-40B4-BE49-F238E27FC236}"/>
            </a:extLst>
          </p:cNvPr>
          <p:cNvSpPr/>
          <p:nvPr/>
        </p:nvSpPr>
        <p:spPr>
          <a:xfrm rot="20896239">
            <a:off x="4994275" y="3805238"/>
            <a:ext cx="249238" cy="215900"/>
          </a:xfrm>
          <a:prstGeom prst="triangle">
            <a:avLst/>
          </a:prstGeom>
          <a:solidFill>
            <a:srgbClr val="E243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 name="等腰三角形 61">
            <a:extLst>
              <a:ext uri="{FF2B5EF4-FFF2-40B4-BE49-F238E27FC236}"/>
            </a:extLst>
          </p:cNvPr>
          <p:cNvSpPr/>
          <p:nvPr/>
        </p:nvSpPr>
        <p:spPr>
          <a:xfrm rot="18000000">
            <a:off x="5960269" y="4174332"/>
            <a:ext cx="249237" cy="215900"/>
          </a:xfrm>
          <a:prstGeom prst="triangle">
            <a:avLst/>
          </a:prstGeom>
          <a:solidFill>
            <a:srgbClr val="E243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 name="等腰三角形 62">
            <a:extLst>
              <a:ext uri="{FF2B5EF4-FFF2-40B4-BE49-F238E27FC236}"/>
            </a:extLst>
          </p:cNvPr>
          <p:cNvSpPr/>
          <p:nvPr/>
        </p:nvSpPr>
        <p:spPr>
          <a:xfrm rot="900000">
            <a:off x="6953250" y="3760788"/>
            <a:ext cx="249238" cy="214312"/>
          </a:xfrm>
          <a:prstGeom prst="triangle">
            <a:avLst/>
          </a:prstGeom>
          <a:solidFill>
            <a:srgbClr val="E243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 name="等腰三角形 63">
            <a:extLst>
              <a:ext uri="{FF2B5EF4-FFF2-40B4-BE49-F238E27FC236}"/>
            </a:extLst>
          </p:cNvPr>
          <p:cNvSpPr/>
          <p:nvPr/>
        </p:nvSpPr>
        <p:spPr>
          <a:xfrm rot="19800000">
            <a:off x="7226300" y="2889250"/>
            <a:ext cx="249238" cy="214313"/>
          </a:xfrm>
          <a:prstGeom prst="triangle">
            <a:avLst/>
          </a:prstGeom>
          <a:solidFill>
            <a:srgbClr val="E243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1000"/>
                            </p:stCondLst>
                            <p:childTnLst>
                              <p:par>
                                <p:cTn id="9" presetID="31"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p:cTn id="11" dur="1000" fill="hold"/>
                                        <p:tgtEl>
                                          <p:spTgt spid="56"/>
                                        </p:tgtEl>
                                        <p:attrNameLst>
                                          <p:attrName>ppt_w</p:attrName>
                                        </p:attrNameLst>
                                      </p:cBhvr>
                                      <p:tavLst>
                                        <p:tav tm="0">
                                          <p:val>
                                            <p:fltVal val="0"/>
                                          </p:val>
                                        </p:tav>
                                        <p:tav tm="100000">
                                          <p:val>
                                            <p:strVal val="#ppt_w"/>
                                          </p:val>
                                        </p:tav>
                                      </p:tavLst>
                                    </p:anim>
                                    <p:anim calcmode="lin" valueType="num">
                                      <p:cBhvr>
                                        <p:cTn id="12" dur="1000" fill="hold"/>
                                        <p:tgtEl>
                                          <p:spTgt spid="56"/>
                                        </p:tgtEl>
                                        <p:attrNameLst>
                                          <p:attrName>ppt_h</p:attrName>
                                        </p:attrNameLst>
                                      </p:cBhvr>
                                      <p:tavLst>
                                        <p:tav tm="0">
                                          <p:val>
                                            <p:fltVal val="0"/>
                                          </p:val>
                                        </p:tav>
                                        <p:tav tm="100000">
                                          <p:val>
                                            <p:strVal val="#ppt_h"/>
                                          </p:val>
                                        </p:tav>
                                      </p:tavLst>
                                    </p:anim>
                                    <p:anim calcmode="lin" valueType="num">
                                      <p:cBhvr>
                                        <p:cTn id="13" dur="1000" fill="hold"/>
                                        <p:tgtEl>
                                          <p:spTgt spid="56"/>
                                        </p:tgtEl>
                                        <p:attrNameLst>
                                          <p:attrName>style.rotation</p:attrName>
                                        </p:attrNameLst>
                                      </p:cBhvr>
                                      <p:tavLst>
                                        <p:tav tm="0">
                                          <p:val>
                                            <p:fltVal val="90"/>
                                          </p:val>
                                        </p:tav>
                                        <p:tav tm="100000">
                                          <p:val>
                                            <p:fltVal val="0"/>
                                          </p:val>
                                        </p:tav>
                                      </p:tavLst>
                                    </p:anim>
                                    <p:animEffect transition="in" filter="fade">
                                      <p:cBhvr>
                                        <p:cTn id="14" dur="1000"/>
                                        <p:tgtEl>
                                          <p:spTgt spid="56"/>
                                        </p:tgtEl>
                                      </p:cBhvr>
                                    </p:animEffect>
                                  </p:childTnLst>
                                </p:cTn>
                              </p:par>
                            </p:childTnLst>
                          </p:cTn>
                        </p:par>
                        <p:par>
                          <p:cTn id="15" fill="hold" nodeType="afterGroup">
                            <p:stCondLst>
                              <p:cond delay="2000"/>
                            </p:stCondLst>
                            <p:childTnLst>
                              <p:par>
                                <p:cTn id="16" presetID="22" presetClass="entr" presetSubtype="2"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right)">
                                      <p:cBhvr>
                                        <p:cTn id="18" dur="500"/>
                                        <p:tgtEl>
                                          <p:spTgt spid="55"/>
                                        </p:tgtEl>
                                      </p:cBhvr>
                                    </p:animEffect>
                                  </p:childTnLst>
                                </p:cTn>
                              </p:par>
                            </p:childTnLst>
                          </p:cTn>
                        </p:par>
                        <p:par>
                          <p:cTn id="19" fill="hold" nodeType="afterGroup">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childTnLst>
                          </p:cTn>
                        </p:par>
                        <p:par>
                          <p:cTn id="23" fill="hold" nodeType="afterGroup">
                            <p:stCondLst>
                              <p:cond delay="3000"/>
                            </p:stCondLst>
                            <p:childTnLst>
                              <p:par>
                                <p:cTn id="24" presetID="22" presetClass="entr" presetSubtype="2"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right)">
                                      <p:cBhvr>
                                        <p:cTn id="26" dur="500"/>
                                        <p:tgtEl>
                                          <p:spTgt spid="61"/>
                                        </p:tgtEl>
                                      </p:cBhvr>
                                    </p:animEffect>
                                  </p:childTnLst>
                                </p:cTn>
                              </p:par>
                            </p:childTnLst>
                          </p:cTn>
                        </p:par>
                        <p:par>
                          <p:cTn id="27" fill="hold" nodeType="afterGroup">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87"/>
                                        </p:tgtEl>
                                        <p:attrNameLst>
                                          <p:attrName>style.visibility</p:attrName>
                                        </p:attrNameLst>
                                      </p:cBhvr>
                                      <p:to>
                                        <p:strVal val="visible"/>
                                      </p:to>
                                    </p:set>
                                    <p:animEffect transition="in" filter="fade">
                                      <p:cBhvr>
                                        <p:cTn id="30" dur="500"/>
                                        <p:tgtEl>
                                          <p:spTgt spid="87"/>
                                        </p:tgtEl>
                                      </p:cBhvr>
                                    </p:animEffect>
                                  </p:childTnLst>
                                </p:cTn>
                              </p:par>
                            </p:childTnLst>
                          </p:cTn>
                        </p:par>
                        <p:par>
                          <p:cTn id="31" fill="hold" nodeType="afterGroup">
                            <p:stCondLst>
                              <p:cond delay="4000"/>
                            </p:stCondLst>
                            <p:childTnLst>
                              <p:par>
                                <p:cTn id="32" presetID="22" presetClass="entr" presetSubtype="1"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up)">
                                      <p:cBhvr>
                                        <p:cTn id="34" dur="500"/>
                                        <p:tgtEl>
                                          <p:spTgt spid="62"/>
                                        </p:tgtEl>
                                      </p:cBhvr>
                                    </p:animEffect>
                                  </p:childTnLst>
                                </p:cTn>
                              </p:par>
                            </p:childTnLst>
                          </p:cTn>
                        </p:par>
                        <p:par>
                          <p:cTn id="35" fill="hold" nodeType="afterGroup">
                            <p:stCondLst>
                              <p:cond delay="4500"/>
                            </p:stCondLst>
                            <p:childTnLst>
                              <p:par>
                                <p:cTn id="36" presetID="10" presetClass="entr" presetSubtype="0" fill="hold" grpId="0" nodeType="afterEffect">
                                  <p:stCondLst>
                                    <p:cond delay="0"/>
                                  </p:stCondLst>
                                  <p:childTnLst>
                                    <p:set>
                                      <p:cBhvr>
                                        <p:cTn id="37" dur="1" fill="hold">
                                          <p:stCondLst>
                                            <p:cond delay="0"/>
                                          </p:stCondLst>
                                        </p:cTn>
                                        <p:tgtEl>
                                          <p:spTgt spid="88"/>
                                        </p:tgtEl>
                                        <p:attrNameLst>
                                          <p:attrName>style.visibility</p:attrName>
                                        </p:attrNameLst>
                                      </p:cBhvr>
                                      <p:to>
                                        <p:strVal val="visible"/>
                                      </p:to>
                                    </p:set>
                                    <p:animEffect transition="in" filter="fade">
                                      <p:cBhvr>
                                        <p:cTn id="38" dur="500"/>
                                        <p:tgtEl>
                                          <p:spTgt spid="88"/>
                                        </p:tgtEl>
                                      </p:cBhvr>
                                    </p:animEffect>
                                  </p:childTnLst>
                                </p:cTn>
                              </p:par>
                            </p:childTnLst>
                          </p:cTn>
                        </p:par>
                        <p:par>
                          <p:cTn id="39" fill="hold" nodeType="afterGroup">
                            <p:stCondLst>
                              <p:cond delay="5000"/>
                            </p:stCondLst>
                            <p:childTnLst>
                              <p:par>
                                <p:cTn id="40" presetID="22" presetClass="entr" presetSubtype="8" fill="hold" grpId="0" nodeType="after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par>
                          <p:cTn id="43" fill="hold" nodeType="afterGroup">
                            <p:stCondLst>
                              <p:cond delay="5500"/>
                            </p:stCondLst>
                            <p:childTnLst>
                              <p:par>
                                <p:cTn id="44" presetID="10" presetClass="entr" presetSubtype="0" fill="hold" grpId="0" nodeType="after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fade">
                                      <p:cBhvr>
                                        <p:cTn id="46" dur="500"/>
                                        <p:tgtEl>
                                          <p:spTgt spid="89"/>
                                        </p:tgtEl>
                                      </p:cBhvr>
                                    </p:animEffect>
                                  </p:childTnLst>
                                </p:cTn>
                              </p:par>
                            </p:childTnLst>
                          </p:cTn>
                        </p:par>
                        <p:par>
                          <p:cTn id="47" fill="hold" nodeType="afterGroup">
                            <p:stCondLst>
                              <p:cond delay="6000"/>
                            </p:stCondLst>
                            <p:childTnLst>
                              <p:par>
                                <p:cTn id="48" presetID="22" presetClass="entr" presetSubtype="8" fill="hold" grpId="0" nodeType="after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left)">
                                      <p:cBhvr>
                                        <p:cTn id="50" dur="500"/>
                                        <p:tgtEl>
                                          <p:spTgt spid="64"/>
                                        </p:tgtEl>
                                      </p:cBhvr>
                                    </p:animEffect>
                                  </p:childTnLst>
                                </p:cTn>
                              </p:par>
                            </p:childTnLst>
                          </p:cTn>
                        </p:par>
                        <p:par>
                          <p:cTn id="51" fill="hold" nodeType="afterGroup">
                            <p:stCondLst>
                              <p:cond delay="6500"/>
                            </p:stCondLst>
                            <p:childTnLst>
                              <p:par>
                                <p:cTn id="52" presetID="10" presetClass="entr" presetSubtype="0" fill="hold" grpId="0" nodeType="after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fade">
                                      <p:cBhvr>
                                        <p:cTn id="5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4" grpId="0"/>
      <p:bldP spid="87" grpId="0"/>
      <p:bldP spid="88" grpId="0"/>
      <p:bldP spid="89" grpId="0"/>
      <p:bldP spid="90" grpId="0"/>
      <p:bldP spid="55" grpId="0" animBg="1"/>
      <p:bldP spid="61" grpId="0" animBg="1"/>
      <p:bldP spid="62" grpId="0" animBg="1"/>
      <p:bldP spid="63" grpId="0" animBg="1"/>
      <p:bldP spid="6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extLst>
          </p:cNvPr>
          <p:cNvSpPr/>
          <p:nvPr/>
        </p:nvSpPr>
        <p:spPr>
          <a:xfrm>
            <a:off x="1000125" y="2770188"/>
            <a:ext cx="4625975" cy="1754187"/>
          </a:xfrm>
          <a:prstGeom prst="rect">
            <a:avLst/>
          </a:prstGeom>
        </p:spPr>
        <p:txBody>
          <a:bodyPr>
            <a:spAutoFit/>
          </a:bodyPr>
          <a:lstStyle/>
          <a:p>
            <a:pPr marL="285750" indent="-285750" eaLnBrk="0" hangingPunct="0">
              <a:lnSpc>
                <a:spcPct val="200000"/>
              </a:lnSpc>
              <a:spcBef>
                <a:spcPts val="0"/>
              </a:spcBef>
              <a:buClr>
                <a:srgbClr val="C00000"/>
              </a:buClr>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充满着对马克思主义的坚定信仰</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285750" indent="-285750" eaLnBrk="0" hangingPunct="0">
              <a:lnSpc>
                <a:spcPct val="200000"/>
              </a:lnSpc>
              <a:spcBef>
                <a:spcPts val="0"/>
              </a:spcBef>
              <a:buClr>
                <a:srgbClr val="C00000"/>
              </a:buClr>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充满着对共产主义、社会主义的坚定信念</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285750" indent="-285750" eaLnBrk="0" hangingPunct="0">
              <a:lnSpc>
                <a:spcPct val="200000"/>
              </a:lnSpc>
              <a:spcBef>
                <a:spcPts val="0"/>
              </a:spcBef>
              <a:buClr>
                <a:srgbClr val="C00000"/>
              </a:buClr>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充满着“革命理想高于天”的豪迈情怀</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p:txBody>
      </p:sp>
      <p:sp>
        <p:nvSpPr>
          <p:cNvPr id="3" name="矩形 2"/>
          <p:cNvSpPr>
            <a:spLocks noChangeArrowheads="1"/>
          </p:cNvSpPr>
          <p:nvPr/>
        </p:nvSpPr>
        <p:spPr bwMode="auto">
          <a:xfrm>
            <a:off x="3979863" y="561975"/>
            <a:ext cx="42322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lnSpc>
                <a:spcPct val="150000"/>
              </a:lnSpc>
            </a:pPr>
            <a:r>
              <a:rPr lang="zh-CN" altLang="en-US" sz="2400" b="1">
                <a:solidFill>
                  <a:srgbClr val="3B3838"/>
                </a:solidFill>
                <a:latin typeface="微软雅黑" pitchFamily="34" charset="-122"/>
                <a:ea typeface="微软雅黑" pitchFamily="34" charset="-122"/>
                <a:sym typeface="Helvetica" pitchFamily="34" charset="0"/>
              </a:rPr>
              <a:t>坚定的</a:t>
            </a:r>
            <a:r>
              <a:rPr lang="zh-CN" altLang="en-US" sz="2400" b="1">
                <a:solidFill>
                  <a:srgbClr val="C00000"/>
                </a:solidFill>
                <a:latin typeface="微软雅黑" pitchFamily="34" charset="-122"/>
                <a:ea typeface="微软雅黑" pitchFamily="34" charset="-122"/>
                <a:sym typeface="Helvetica" pitchFamily="34" charset="0"/>
              </a:rPr>
              <a:t>理想信念</a:t>
            </a:r>
          </a:p>
        </p:txBody>
      </p:sp>
      <p:pic>
        <p:nvPicPr>
          <p:cNvPr id="4" name="图片 3">
            <a:extLst>
              <a:ext uri="{FF2B5EF4-FFF2-40B4-BE49-F238E27FC236}"/>
            </a:extLst>
          </p:cNvPr>
          <p:cNvPicPr>
            <a:picLocks noChangeAspect="1"/>
          </p:cNvPicPr>
          <p:nvPr/>
        </p:nvPicPr>
        <p:blipFill>
          <a:blip r:embed="rId2"/>
          <a:stretch>
            <a:fillRect/>
          </a:stretch>
        </p:blipFill>
        <p:spPr>
          <a:xfrm>
            <a:off x="6096000" y="2000250"/>
            <a:ext cx="4994275" cy="2973388"/>
          </a:xfrm>
          <a:prstGeom prst="rect">
            <a:avLst/>
          </a:prstGeom>
          <a:ln w="38100">
            <a:solidFill>
              <a:schemeClr val="bg1"/>
            </a:solidFill>
          </a:ln>
          <a:effectLst>
            <a:outerShdw blurRad="50800" dist="38100" dir="2700000" algn="tl" rotWithShape="0">
              <a:prstClr val="black">
                <a:alpha val="40000"/>
              </a:prstClr>
            </a:outerShdw>
          </a:effectLst>
        </p:spPr>
      </p:pic>
      <p:grpSp>
        <p:nvGrpSpPr>
          <p:cNvPr id="7" name="组合 6"/>
          <p:cNvGrpSpPr>
            <a:grpSpLocks/>
          </p:cNvGrpSpPr>
          <p:nvPr/>
        </p:nvGrpSpPr>
        <p:grpSpPr bwMode="auto">
          <a:xfrm>
            <a:off x="1182688" y="2000250"/>
            <a:ext cx="4200525" cy="503238"/>
            <a:chOff x="1182110" y="2000573"/>
            <a:chExt cx="4201653" cy="502891"/>
          </a:xfrm>
        </p:grpSpPr>
        <p:cxnSp>
          <p:nvCxnSpPr>
            <p:cNvPr id="5" name="直接连接符 4">
              <a:extLst>
                <a:ext uri="{FF2B5EF4-FFF2-40B4-BE49-F238E27FC236}"/>
              </a:extLst>
            </p:cNvPr>
            <p:cNvCxnSpPr>
              <a:cxnSpLocks/>
            </p:cNvCxnSpPr>
            <p:nvPr/>
          </p:nvCxnSpPr>
          <p:spPr>
            <a:xfrm>
              <a:off x="1182110" y="2503464"/>
              <a:ext cx="420165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0968" name="矩形 5"/>
            <p:cNvSpPr>
              <a:spLocks noChangeArrowheads="1"/>
            </p:cNvSpPr>
            <p:nvPr/>
          </p:nvSpPr>
          <p:spPr bwMode="auto">
            <a:xfrm>
              <a:off x="1352079" y="2000573"/>
              <a:ext cx="38617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a:solidFill>
                    <a:srgbClr val="C00000"/>
                  </a:solidFill>
                  <a:latin typeface="微软雅黑" pitchFamily="34" charset="-122"/>
                  <a:ea typeface="微软雅黑" pitchFamily="34" charset="-122"/>
                </a:rPr>
                <a:t>习近平新时代中国特色社会主义思想</a:t>
              </a:r>
              <a:endParaRPr lang="zh-CN" altLang="en-US" b="1">
                <a:solidFill>
                  <a:srgbClr val="C00000"/>
                </a:solidFill>
                <a:ea typeface="等线" pitchFamily="2" charset="-122"/>
              </a:endParaRPr>
            </a:p>
          </p:txBody>
        </p:sp>
      </p:grpSp>
      <p:sp>
        <p:nvSpPr>
          <p:cNvPr id="8" name="矩形 7"/>
          <p:cNvSpPr>
            <a:spLocks noChangeArrowheads="1"/>
          </p:cNvSpPr>
          <p:nvPr/>
        </p:nvSpPr>
        <p:spPr bwMode="auto">
          <a:xfrm>
            <a:off x="6169025" y="5237163"/>
            <a:ext cx="48466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0000"/>
              </a:lnSpc>
            </a:pPr>
            <a:r>
              <a:rPr lang="en-US" altLang="zh-CN" sz="1200">
                <a:solidFill>
                  <a:srgbClr val="222222"/>
                </a:solidFill>
                <a:latin typeface="微软雅黑" pitchFamily="34" charset="-122"/>
                <a:ea typeface="微软雅黑" pitchFamily="34" charset="-122"/>
              </a:rPr>
              <a:t>       2017</a:t>
            </a:r>
            <a:r>
              <a:rPr lang="zh-CN" altLang="en-US" sz="1200">
                <a:solidFill>
                  <a:srgbClr val="222222"/>
                </a:solidFill>
                <a:latin typeface="微软雅黑" pitchFamily="34" charset="-122"/>
                <a:ea typeface="微软雅黑" pitchFamily="34" charset="-122"/>
              </a:rPr>
              <a:t>年</a:t>
            </a:r>
            <a:r>
              <a:rPr lang="en-US" altLang="zh-CN" sz="1200">
                <a:solidFill>
                  <a:srgbClr val="222222"/>
                </a:solidFill>
                <a:latin typeface="微软雅黑" pitchFamily="34" charset="-122"/>
                <a:ea typeface="微软雅黑" pitchFamily="34" charset="-122"/>
              </a:rPr>
              <a:t>10</a:t>
            </a:r>
            <a:r>
              <a:rPr lang="zh-CN" altLang="en-US" sz="1200">
                <a:solidFill>
                  <a:srgbClr val="222222"/>
                </a:solidFill>
                <a:latin typeface="微软雅黑" pitchFamily="34" charset="-122"/>
                <a:ea typeface="微软雅黑" pitchFamily="34" charset="-122"/>
              </a:rPr>
              <a:t>月</a:t>
            </a:r>
            <a:r>
              <a:rPr lang="en-US" altLang="zh-CN" sz="1200">
                <a:solidFill>
                  <a:srgbClr val="222222"/>
                </a:solidFill>
                <a:latin typeface="微软雅黑" pitchFamily="34" charset="-122"/>
                <a:ea typeface="微软雅黑" pitchFamily="34" charset="-122"/>
              </a:rPr>
              <a:t>31</a:t>
            </a:r>
            <a:r>
              <a:rPr lang="zh-CN" altLang="en-US" sz="1200">
                <a:solidFill>
                  <a:srgbClr val="222222"/>
                </a:solidFill>
                <a:latin typeface="微软雅黑" pitchFamily="34" charset="-122"/>
                <a:ea typeface="微软雅黑" pitchFamily="34" charset="-122"/>
              </a:rPr>
              <a:t>日，习近平在中共一大会址纪念馆带领中共中央政治局常委同志一起重温入党誓词。</a:t>
            </a:r>
            <a:endParaRPr lang="zh-CN" altLang="en-US" sz="1200">
              <a:ea typeface="等线"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65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nodeType="afterGroup">
                            <p:stCondLst>
                              <p:cond delay="11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iterate type="wd">
                                    <p:tmPct val="10000"/>
                                  </p:iterate>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nodeType="afterGroup">
                            <p:stCondLst>
                              <p:cond delay="4050"/>
                            </p:stCondLst>
                            <p:childTnLst>
                              <p:par>
                                <p:cTn id="20" presetID="10" presetClass="entr" presetSubtype="0" fill="hold" grpId="0" nodeType="afterEffect">
                                  <p:stCondLst>
                                    <p:cond delay="0"/>
                                  </p:stCondLst>
                                  <p:iterate type="wd">
                                    <p:tmPct val="10000"/>
                                  </p:iterate>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extLst>
          </p:cNvPr>
          <p:cNvSpPr/>
          <p:nvPr/>
        </p:nvSpPr>
        <p:spPr>
          <a:xfrm>
            <a:off x="1352550" y="2584450"/>
            <a:ext cx="2201863" cy="1322388"/>
          </a:xfrm>
          <a:prstGeom prst="rect">
            <a:avLst/>
          </a:prstGeom>
        </p:spPr>
        <p:txBody>
          <a:bodyPr>
            <a:spAutoFit/>
          </a:bodyPr>
          <a:lstStyle/>
          <a:p>
            <a:pPr marL="342900" indent="-342900" eaLnBrk="0" hangingPunct="0">
              <a:lnSpc>
                <a:spcPct val="200000"/>
              </a:lnSpc>
              <a:spcBef>
                <a:spcPts val="0"/>
              </a:spcBef>
              <a:buClr>
                <a:srgbClr val="C00000"/>
              </a:buClr>
              <a:buFont typeface="Wingdings" panose="05000000000000000000" pitchFamily="2" charset="2"/>
              <a:buChar char="u"/>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人民至上论</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342900" indent="-342900" eaLnBrk="0" hangingPunct="0">
              <a:lnSpc>
                <a:spcPct val="200000"/>
              </a:lnSpc>
              <a:spcBef>
                <a:spcPts val="0"/>
              </a:spcBef>
              <a:buClr>
                <a:srgbClr val="C00000"/>
              </a:buClr>
              <a:buFont typeface="Wingdings" panose="05000000000000000000" pitchFamily="2" charset="2"/>
              <a:buChar char="u"/>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人民幸福论</a:t>
            </a:r>
          </a:p>
        </p:txBody>
      </p:sp>
      <p:sp>
        <p:nvSpPr>
          <p:cNvPr id="3" name="矩形 2">
            <a:extLst>
              <a:ext uri="{FF2B5EF4-FFF2-40B4-BE49-F238E27FC236}"/>
            </a:extLst>
          </p:cNvPr>
          <p:cNvSpPr/>
          <p:nvPr/>
        </p:nvSpPr>
        <p:spPr>
          <a:xfrm>
            <a:off x="4392613" y="552450"/>
            <a:ext cx="3406775" cy="646113"/>
          </a:xfrm>
          <a:prstGeom prst="rect">
            <a:avLst/>
          </a:prstGeom>
        </p:spPr>
        <p:txBody>
          <a:bodyPr>
            <a:spAutoFit/>
          </a:bodyPr>
          <a:lstStyle/>
          <a:p>
            <a:pPr algn="ctr" eaLnBrk="0" hangingPunct="0">
              <a:lnSpc>
                <a:spcPct val="150000"/>
              </a:lnSpc>
              <a:spcBef>
                <a:spcPts val="0"/>
              </a:spcBef>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真挚的</a:t>
            </a:r>
            <a:r>
              <a:rPr lang="zh-CN" altLang="en-US" sz="24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人民情怀</a:t>
            </a:r>
          </a:p>
        </p:txBody>
      </p:sp>
      <p:grpSp>
        <p:nvGrpSpPr>
          <p:cNvPr id="7" name="组合 6"/>
          <p:cNvGrpSpPr>
            <a:grpSpLocks/>
          </p:cNvGrpSpPr>
          <p:nvPr/>
        </p:nvGrpSpPr>
        <p:grpSpPr bwMode="auto">
          <a:xfrm>
            <a:off x="1182688" y="2000250"/>
            <a:ext cx="4200525" cy="503238"/>
            <a:chOff x="1182110" y="2000574"/>
            <a:chExt cx="4201653" cy="502891"/>
          </a:xfrm>
        </p:grpSpPr>
        <p:cxnSp>
          <p:nvCxnSpPr>
            <p:cNvPr id="4" name="直接连接符 3">
              <a:extLst>
                <a:ext uri="{FF2B5EF4-FFF2-40B4-BE49-F238E27FC236}"/>
              </a:extLst>
            </p:cNvPr>
            <p:cNvCxnSpPr>
              <a:cxnSpLocks/>
            </p:cNvCxnSpPr>
            <p:nvPr/>
          </p:nvCxnSpPr>
          <p:spPr>
            <a:xfrm>
              <a:off x="1182110" y="2503465"/>
              <a:ext cx="420165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1992" name="矩形 4"/>
            <p:cNvSpPr>
              <a:spLocks noChangeArrowheads="1"/>
            </p:cNvSpPr>
            <p:nvPr/>
          </p:nvSpPr>
          <p:spPr bwMode="auto">
            <a:xfrm>
              <a:off x="1352079" y="2000574"/>
              <a:ext cx="38617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a:solidFill>
                    <a:srgbClr val="C00000"/>
                  </a:solidFill>
                  <a:latin typeface="微软雅黑" pitchFamily="34" charset="-122"/>
                  <a:ea typeface="微软雅黑" pitchFamily="34" charset="-122"/>
                </a:rPr>
                <a:t>习近平新时代中国特色社会主义思想</a:t>
              </a:r>
              <a:endParaRPr lang="zh-CN" altLang="en-US" b="1">
                <a:solidFill>
                  <a:srgbClr val="C00000"/>
                </a:solidFill>
                <a:ea typeface="等线" pitchFamily="2" charset="-122"/>
              </a:endParaRPr>
            </a:p>
          </p:txBody>
        </p:sp>
      </p:grpSp>
      <p:pic>
        <p:nvPicPr>
          <p:cNvPr id="6" name="图片 5">
            <a:extLst>
              <a:ext uri="{FF2B5EF4-FFF2-40B4-BE49-F238E27FC236}"/>
            </a:extLst>
          </p:cNvPr>
          <p:cNvPicPr>
            <a:picLocks noChangeAspect="1"/>
          </p:cNvPicPr>
          <p:nvPr/>
        </p:nvPicPr>
        <p:blipFill>
          <a:blip r:embed="rId2"/>
          <a:stretch>
            <a:fillRect/>
          </a:stretch>
        </p:blipFill>
        <p:spPr>
          <a:xfrm>
            <a:off x="5700713" y="1800225"/>
            <a:ext cx="5121275" cy="3522663"/>
          </a:xfrm>
          <a:prstGeom prst="rect">
            <a:avLst/>
          </a:prstGeom>
          <a:ln w="38100">
            <a:solidFill>
              <a:schemeClr val="bg1"/>
            </a:solidFill>
          </a:ln>
          <a:effectLst>
            <a:outerShdw blurRad="50800" dist="38100" dir="2700000" algn="tl" rotWithShape="0">
              <a:prstClr val="black">
                <a:alpha val="40000"/>
              </a:prstClr>
            </a:outerShdw>
          </a:effectLst>
        </p:spPr>
      </p:pic>
      <p:sp>
        <p:nvSpPr>
          <p:cNvPr id="8" name="矩形 7"/>
          <p:cNvSpPr>
            <a:spLocks noChangeArrowheads="1"/>
          </p:cNvSpPr>
          <p:nvPr/>
        </p:nvSpPr>
        <p:spPr bwMode="auto">
          <a:xfrm>
            <a:off x="5557838" y="5537200"/>
            <a:ext cx="54070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1200">
                <a:latin typeface="微软雅黑" pitchFamily="34" charset="-122"/>
                <a:ea typeface="微软雅黑" pitchFamily="34" charset="-122"/>
              </a:rPr>
              <a:t>       2017年1月24日，习近平在张北县小二台镇德胜村徐海成家同村干部和村民代表座谈。</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65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nodeType="afterGroup">
                            <p:stCondLst>
                              <p:cond delay="11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nodeType="afterGroup">
                            <p:stCondLst>
                              <p:cond delay="21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nodeType="afterGroup">
                            <p:stCondLst>
                              <p:cond delay="26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extLst>
          </p:cNvPr>
          <p:cNvSpPr/>
          <p:nvPr/>
        </p:nvSpPr>
        <p:spPr>
          <a:xfrm>
            <a:off x="4610100" y="560388"/>
            <a:ext cx="2971800" cy="661987"/>
          </a:xfrm>
          <a:prstGeom prst="rect">
            <a:avLst/>
          </a:prstGeom>
        </p:spPr>
        <p:txBody>
          <a:bodyPr>
            <a:spAutoFit/>
          </a:bodyPr>
          <a:lstStyle/>
          <a:p>
            <a:pPr algn="ctr" eaLnBrk="0" hangingPunct="0">
              <a:lnSpc>
                <a:spcPct val="150000"/>
              </a:lnSpc>
              <a:spcBef>
                <a:spcPts val="0"/>
              </a:spcBef>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高度的</a:t>
            </a:r>
            <a:r>
              <a:rPr lang="zh-CN" altLang="en-US" sz="24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自觉自信</a:t>
            </a:r>
          </a:p>
        </p:txBody>
      </p:sp>
      <p:sp>
        <p:nvSpPr>
          <p:cNvPr id="4" name="矩形 3">
            <a:extLst>
              <a:ext uri="{FF2B5EF4-FFF2-40B4-BE49-F238E27FC236}"/>
            </a:extLst>
          </p:cNvPr>
          <p:cNvSpPr/>
          <p:nvPr/>
        </p:nvSpPr>
        <p:spPr>
          <a:xfrm>
            <a:off x="1047750" y="2706688"/>
            <a:ext cx="4705350" cy="508000"/>
          </a:xfrm>
          <a:prstGeom prst="rect">
            <a:avLst/>
          </a:prstGeom>
        </p:spPr>
        <p:txBody>
          <a:bodyPr wrap="none">
            <a:spAutoFit/>
          </a:bodyPr>
          <a:lstStyle/>
          <a:p>
            <a:pPr marL="285750" indent="-285750" fontAlgn="auto">
              <a:lnSpc>
                <a:spcPct val="150000"/>
              </a:lnSpc>
              <a:spcBef>
                <a:spcPts val="0"/>
              </a:spcBef>
              <a:spcAft>
                <a:spcPts val="0"/>
              </a:spcAft>
              <a:buClr>
                <a:srgbClr val="C00000"/>
              </a:buClr>
              <a:buSzPct val="80000"/>
              <a:buFont typeface="Wingdings" panose="05000000000000000000" pitchFamily="2" charset="2"/>
              <a:buChar char="u"/>
              <a:defRPr/>
            </a:pP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对传承中华民族</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5000</a:t>
            </a:r>
            <a:r>
              <a:rPr lang="zh-CN" altLang="zh-CN" dirty="0">
                <a:solidFill>
                  <a:schemeClr val="tx1">
                    <a:lumMod val="85000"/>
                    <a:lumOff val="15000"/>
                  </a:schemeClr>
                </a:solidFill>
                <a:latin typeface="微软雅黑" panose="020B0503020204020204" pitchFamily="34" charset="-122"/>
                <a:ea typeface="微软雅黑" panose="020B0503020204020204" pitchFamily="34" charset="-122"/>
              </a:rPr>
              <a:t>多年文明的自觉自信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extLst>
          </p:cNvPr>
          <p:cNvSpPr/>
          <p:nvPr/>
        </p:nvSpPr>
        <p:spPr>
          <a:xfrm>
            <a:off x="1047750" y="3259138"/>
            <a:ext cx="3703638" cy="508000"/>
          </a:xfrm>
          <a:prstGeom prst="rect">
            <a:avLst/>
          </a:prstGeom>
        </p:spPr>
        <p:txBody>
          <a:bodyPr wrap="none">
            <a:spAutoFit/>
          </a:bodyPr>
          <a:lstStyle/>
          <a:p>
            <a:pPr marL="285750" indent="-285750" fontAlgn="auto">
              <a:lnSpc>
                <a:spcPct val="150000"/>
              </a:lnSpc>
              <a:spcBef>
                <a:spcPts val="0"/>
              </a:spcBef>
              <a:spcAft>
                <a:spcPts val="0"/>
              </a:spcAft>
              <a:buClr>
                <a:srgbClr val="C00000"/>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对发扬党的优良传统的自觉自信</a:t>
            </a:r>
          </a:p>
        </p:txBody>
      </p:sp>
      <p:sp>
        <p:nvSpPr>
          <p:cNvPr id="6" name="矩形 5">
            <a:extLst>
              <a:ext uri="{FF2B5EF4-FFF2-40B4-BE49-F238E27FC236}"/>
            </a:extLst>
          </p:cNvPr>
          <p:cNvSpPr/>
          <p:nvPr/>
        </p:nvSpPr>
        <p:spPr>
          <a:xfrm>
            <a:off x="1047750" y="3811588"/>
            <a:ext cx="4857750" cy="508000"/>
          </a:xfrm>
          <a:prstGeom prst="rect">
            <a:avLst/>
          </a:prstGeom>
        </p:spPr>
        <p:txBody>
          <a:bodyPr wrap="none">
            <a:spAutoFit/>
          </a:bodyPr>
          <a:lstStyle/>
          <a:p>
            <a:pPr marL="285750" indent="-285750" fontAlgn="auto">
              <a:lnSpc>
                <a:spcPct val="150000"/>
              </a:lnSpc>
              <a:spcBef>
                <a:spcPts val="0"/>
              </a:spcBef>
              <a:spcAft>
                <a:spcPts val="0"/>
              </a:spcAft>
              <a:buClr>
                <a:srgbClr val="C00000"/>
              </a:buClr>
              <a:buSzPct val="80000"/>
              <a:buFont typeface="Wingdings" panose="05000000000000000000" pitchFamily="2" charset="2"/>
              <a:buChar char="u"/>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对坚持和发展中国特色社会主义的自觉自信</a:t>
            </a:r>
          </a:p>
        </p:txBody>
      </p:sp>
      <p:sp>
        <p:nvSpPr>
          <p:cNvPr id="7" name="矩形 6">
            <a:extLst>
              <a:ext uri="{FF2B5EF4-FFF2-40B4-BE49-F238E27FC236}"/>
            </a:extLst>
          </p:cNvPr>
          <p:cNvSpPr/>
          <p:nvPr/>
        </p:nvSpPr>
        <p:spPr>
          <a:xfrm>
            <a:off x="1047750" y="4364038"/>
            <a:ext cx="3703638" cy="508000"/>
          </a:xfrm>
          <a:prstGeom prst="rect">
            <a:avLst/>
          </a:prstGeom>
        </p:spPr>
        <p:txBody>
          <a:bodyPr wrap="none">
            <a:spAutoFit/>
          </a:bodyPr>
          <a:lstStyle/>
          <a:p>
            <a:pPr marL="285750" indent="-285750" fontAlgn="auto">
              <a:lnSpc>
                <a:spcPct val="150000"/>
              </a:lnSpc>
              <a:spcBef>
                <a:spcPts val="0"/>
              </a:spcBef>
              <a:spcAft>
                <a:spcPts val="0"/>
              </a:spcAft>
              <a:buClr>
                <a:srgbClr val="C00000"/>
              </a:buClr>
              <a:buSzPct val="80000"/>
              <a:buFont typeface="Wingdings" panose="05000000000000000000" pitchFamily="2" charset="2"/>
              <a:buChar char="u"/>
              <a:defRPr/>
            </a:pPr>
            <a:r>
              <a:rPr lang="zh-CN" altLang="en-US">
                <a:solidFill>
                  <a:schemeClr val="tx1">
                    <a:lumMod val="85000"/>
                    <a:lumOff val="15000"/>
                  </a:schemeClr>
                </a:solidFill>
                <a:latin typeface="微软雅黑" panose="020B0503020204020204" pitchFamily="34" charset="-122"/>
                <a:ea typeface="微软雅黑" panose="020B0503020204020204" pitchFamily="34" charset="-122"/>
              </a:rPr>
              <a:t>对我们正在做的事情的自觉自信</a:t>
            </a:r>
          </a:p>
        </p:txBody>
      </p:sp>
      <p:sp>
        <p:nvSpPr>
          <p:cNvPr id="8" name="矩形 7">
            <a:extLst>
              <a:ext uri="{FF2B5EF4-FFF2-40B4-BE49-F238E27FC236}"/>
            </a:extLst>
          </p:cNvPr>
          <p:cNvSpPr/>
          <p:nvPr/>
        </p:nvSpPr>
        <p:spPr>
          <a:xfrm>
            <a:off x="1047750" y="4941888"/>
            <a:ext cx="4165600" cy="508000"/>
          </a:xfrm>
          <a:prstGeom prst="rect">
            <a:avLst/>
          </a:prstGeom>
        </p:spPr>
        <p:txBody>
          <a:bodyPr wrap="none">
            <a:spAutoFit/>
          </a:bodyPr>
          <a:lstStyle/>
          <a:p>
            <a:pPr marL="285750" indent="-285750" fontAlgn="auto">
              <a:lnSpc>
                <a:spcPct val="150000"/>
              </a:lnSpc>
              <a:spcBef>
                <a:spcPts val="0"/>
              </a:spcBef>
              <a:spcAft>
                <a:spcPts val="0"/>
              </a:spcAft>
              <a:buClr>
                <a:srgbClr val="C00000"/>
              </a:buClr>
              <a:buSzPct val="80000"/>
              <a:buFont typeface="Wingdings" panose="05000000000000000000" pitchFamily="2" charset="2"/>
              <a:buChar char="u"/>
              <a:defRPr/>
            </a:pPr>
            <a:r>
              <a:rPr lang="zh-CN" altLang="en-US">
                <a:solidFill>
                  <a:schemeClr val="tx1">
                    <a:lumMod val="85000"/>
                    <a:lumOff val="15000"/>
                  </a:schemeClr>
                </a:solidFill>
                <a:latin typeface="微软雅黑" panose="020B0503020204020204" pitchFamily="34" charset="-122"/>
                <a:ea typeface="微软雅黑" panose="020B0503020204020204" pitchFamily="34" charset="-122"/>
              </a:rPr>
              <a:t>对党和国家事业光明前景的自觉自信</a:t>
            </a:r>
          </a:p>
        </p:txBody>
      </p:sp>
      <p:grpSp>
        <p:nvGrpSpPr>
          <p:cNvPr id="13" name="组合 12"/>
          <p:cNvGrpSpPr>
            <a:grpSpLocks/>
          </p:cNvGrpSpPr>
          <p:nvPr/>
        </p:nvGrpSpPr>
        <p:grpSpPr bwMode="auto">
          <a:xfrm>
            <a:off x="1182688" y="2000250"/>
            <a:ext cx="4200525" cy="503238"/>
            <a:chOff x="1182110" y="2000575"/>
            <a:chExt cx="4201653" cy="502891"/>
          </a:xfrm>
        </p:grpSpPr>
        <p:cxnSp>
          <p:nvCxnSpPr>
            <p:cNvPr id="9" name="直接连接符 8">
              <a:extLst>
                <a:ext uri="{FF2B5EF4-FFF2-40B4-BE49-F238E27FC236}"/>
              </a:extLst>
            </p:cNvPr>
            <p:cNvCxnSpPr>
              <a:cxnSpLocks/>
            </p:cNvCxnSpPr>
            <p:nvPr/>
          </p:nvCxnSpPr>
          <p:spPr>
            <a:xfrm>
              <a:off x="1182110" y="2503466"/>
              <a:ext cx="420165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3020" name="矩形 9"/>
            <p:cNvSpPr>
              <a:spLocks noChangeArrowheads="1"/>
            </p:cNvSpPr>
            <p:nvPr/>
          </p:nvSpPr>
          <p:spPr bwMode="auto">
            <a:xfrm>
              <a:off x="1352079" y="2000575"/>
              <a:ext cx="38617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a:solidFill>
                    <a:srgbClr val="C00000"/>
                  </a:solidFill>
                  <a:latin typeface="微软雅黑" pitchFamily="34" charset="-122"/>
                  <a:ea typeface="微软雅黑" pitchFamily="34" charset="-122"/>
                </a:rPr>
                <a:t>习近平新时代中国特色社会主义思想</a:t>
              </a:r>
              <a:endParaRPr lang="zh-CN" altLang="en-US" b="1">
                <a:solidFill>
                  <a:srgbClr val="C00000"/>
                </a:solidFill>
                <a:ea typeface="等线" pitchFamily="2" charset="-122"/>
              </a:endParaRPr>
            </a:p>
          </p:txBody>
        </p:sp>
      </p:grpSp>
      <p:pic>
        <p:nvPicPr>
          <p:cNvPr id="11" name="图片 10">
            <a:extLst>
              <a:ext uri="{FF2B5EF4-FFF2-40B4-BE49-F238E27FC236}"/>
            </a:extLst>
          </p:cNvPr>
          <p:cNvPicPr>
            <a:picLocks noChangeAspect="1"/>
          </p:cNvPicPr>
          <p:nvPr/>
        </p:nvPicPr>
        <p:blipFill>
          <a:blip r:embed="rId2"/>
          <a:stretch>
            <a:fillRect/>
          </a:stretch>
        </p:blipFill>
        <p:spPr>
          <a:xfrm>
            <a:off x="6457950" y="1893888"/>
            <a:ext cx="4641850" cy="3648075"/>
          </a:xfrm>
          <a:prstGeom prst="rect">
            <a:avLst/>
          </a:prstGeom>
          <a:ln w="38100">
            <a:solidFill>
              <a:schemeClr val="bg1"/>
            </a:solidFill>
          </a:ln>
          <a:effectLst>
            <a:outerShdw blurRad="50800" dist="38100" dir="2700000" algn="tl" rotWithShape="0">
              <a:prstClr val="black">
                <a:alpha val="40000"/>
              </a:prstClr>
            </a:outerShdw>
          </a:effectLst>
        </p:spPr>
      </p:pic>
      <p:sp>
        <p:nvSpPr>
          <p:cNvPr id="12" name="矩形 11">
            <a:extLst>
              <a:ext uri="{FF2B5EF4-FFF2-40B4-BE49-F238E27FC236}"/>
            </a:extLst>
          </p:cNvPr>
          <p:cNvSpPr/>
          <p:nvPr/>
        </p:nvSpPr>
        <p:spPr>
          <a:xfrm>
            <a:off x="6716713" y="5753100"/>
            <a:ext cx="4124325" cy="277813"/>
          </a:xfrm>
          <a:prstGeom prst="rect">
            <a:avLst/>
          </a:prstGeom>
        </p:spPr>
        <p:txBody>
          <a:bodyPr>
            <a:spAutoFit/>
          </a:bodyPr>
          <a:lstStyle/>
          <a:p>
            <a:pPr algn="ctr" fontAlgn="auto">
              <a:spcBef>
                <a:spcPts val="0"/>
              </a:spcBef>
              <a:spcAft>
                <a:spcPts val="0"/>
              </a:spcAft>
              <a:defRPr/>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13年11月26日上午，习近</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平在</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孔子研究院参观考察。</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65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nodeType="afterGroup">
                            <p:stCondLst>
                              <p:cond delay="11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nodeType="afterGroup">
                            <p:stCondLst>
                              <p:cond delay="24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nodeType="afterGroup">
                            <p:stCondLst>
                              <p:cond delay="3600"/>
                            </p:stCondLst>
                            <p:childTnLst>
                              <p:par>
                                <p:cTn id="27" presetID="10" presetClass="entr" presetSubtype="0" fill="hold" grpId="0" nodeType="afterEffect">
                                  <p:stCondLst>
                                    <p:cond delay="0"/>
                                  </p:stCondLst>
                                  <p:iterate type="wd">
                                    <p:tmPct val="10000"/>
                                  </p:iterate>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nodeType="afterGroup">
                            <p:stCondLst>
                              <p:cond delay="5000"/>
                            </p:stCondLst>
                            <p:childTnLst>
                              <p:par>
                                <p:cTn id="31" presetID="10" presetClass="entr" presetSubtype="0" fill="hold" grpId="0" nodeType="afterEffect">
                                  <p:stCondLst>
                                    <p:cond delay="0"/>
                                  </p:stCondLst>
                                  <p:iterate type="wd">
                                    <p:tmPct val="10000"/>
                                  </p:iterate>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nodeType="afterGroup">
                            <p:stCondLst>
                              <p:cond delay="6150"/>
                            </p:stCondLst>
                            <p:childTnLst>
                              <p:par>
                                <p:cTn id="35" presetID="10" presetClass="entr" presetSubtype="0" fill="hold" grpId="0" nodeType="afterEffect">
                                  <p:stCondLst>
                                    <p:cond delay="0"/>
                                  </p:stCondLst>
                                  <p:iterate type="wd">
                                    <p:tmPct val="10000"/>
                                  </p:iterate>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右 1">
            <a:extLst>
              <a:ext uri="{FF2B5EF4-FFF2-40B4-BE49-F238E27FC236}"/>
            </a:extLst>
          </p:cNvPr>
          <p:cNvSpPr/>
          <p:nvPr/>
        </p:nvSpPr>
        <p:spPr>
          <a:xfrm>
            <a:off x="2425700" y="3144838"/>
            <a:ext cx="8677275" cy="2071687"/>
          </a:xfrm>
          <a:prstGeom prst="rightArrow">
            <a:avLst>
              <a:gd name="adj1" fmla="val 50901"/>
              <a:gd name="adj2" fmla="val 45929"/>
            </a:avLst>
          </a:prstGeom>
          <a:solidFill>
            <a:srgbClr val="E243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a:p>
        </p:txBody>
      </p:sp>
      <p:sp>
        <p:nvSpPr>
          <p:cNvPr id="3" name="矩形 2">
            <a:extLst>
              <a:ext uri="{FF2B5EF4-FFF2-40B4-BE49-F238E27FC236}"/>
            </a:extLst>
          </p:cNvPr>
          <p:cNvSpPr/>
          <p:nvPr/>
        </p:nvSpPr>
        <p:spPr>
          <a:xfrm>
            <a:off x="4718050" y="563563"/>
            <a:ext cx="2755900" cy="646112"/>
          </a:xfrm>
          <a:prstGeom prst="rect">
            <a:avLst/>
          </a:prstGeom>
        </p:spPr>
        <p:txBody>
          <a:bodyPr>
            <a:spAutoFit/>
          </a:bodyPr>
          <a:lstStyle/>
          <a:p>
            <a:pPr algn="ctr" eaLnBrk="0" hangingPunct="0">
              <a:lnSpc>
                <a:spcPct val="150000"/>
              </a:lnSpc>
              <a:spcBef>
                <a:spcPts val="0"/>
              </a:spcBef>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鲜明的</a:t>
            </a:r>
            <a:r>
              <a:rPr lang="zh-CN" altLang="en-US" sz="2400" b="1" dirty="0">
                <a:solidFill>
                  <a:srgbClr val="C00000"/>
                </a:solidFill>
                <a:latin typeface="微软雅黑" panose="020B0503020204020204" pitchFamily="34" charset="-122"/>
                <a:ea typeface="微软雅黑" panose="020B0503020204020204" pitchFamily="34" charset="-122"/>
                <a:sym typeface="Helvetica" panose="020B0604020202020204" pitchFamily="34" charset="0"/>
              </a:rPr>
              <a:t>问题导向 </a:t>
            </a:r>
          </a:p>
        </p:txBody>
      </p:sp>
      <p:sp>
        <p:nvSpPr>
          <p:cNvPr id="4" name="PA-文本框 9">
            <a:extLst>
              <a:ext uri="{FF2B5EF4-FFF2-40B4-BE49-F238E27FC236}"/>
            </a:extLst>
          </p:cNvPr>
          <p:cNvSpPr txBox="1"/>
          <p:nvPr>
            <p:custDataLst>
              <p:tags r:id="rId1"/>
            </p:custDataLst>
          </p:nvPr>
        </p:nvSpPr>
        <p:spPr>
          <a:xfrm>
            <a:off x="1073150" y="2746375"/>
            <a:ext cx="1352550" cy="2498725"/>
          </a:xfrm>
          <a:custGeom>
            <a:avLst/>
            <a:gdLst/>
            <a:ahLst/>
            <a:cxnLst/>
            <a:rect l="l" t="t" r="r" b="b"/>
            <a:pathLst>
              <a:path w="1067330" h="1971972">
                <a:moveTo>
                  <a:pt x="416579" y="1560323"/>
                </a:moveTo>
                <a:cubicBezTo>
                  <a:pt x="479025" y="1560323"/>
                  <a:pt x="532432" y="1580454"/>
                  <a:pt x="576802" y="1620715"/>
                </a:cubicBezTo>
                <a:cubicBezTo>
                  <a:pt x="621171" y="1660976"/>
                  <a:pt x="643356" y="1709864"/>
                  <a:pt x="643356" y="1767380"/>
                </a:cubicBezTo>
                <a:cubicBezTo>
                  <a:pt x="643356" y="1823252"/>
                  <a:pt x="621171" y="1871319"/>
                  <a:pt x="576802" y="1911580"/>
                </a:cubicBezTo>
                <a:cubicBezTo>
                  <a:pt x="532432" y="1951842"/>
                  <a:pt x="479025" y="1971972"/>
                  <a:pt x="416579" y="1971972"/>
                </a:cubicBezTo>
                <a:cubicBezTo>
                  <a:pt x="353311" y="1971972"/>
                  <a:pt x="299904" y="1951636"/>
                  <a:pt x="256356" y="1910964"/>
                </a:cubicBezTo>
                <a:cubicBezTo>
                  <a:pt x="212808" y="1870292"/>
                  <a:pt x="191035" y="1822431"/>
                  <a:pt x="191035" y="1767380"/>
                </a:cubicBezTo>
                <a:cubicBezTo>
                  <a:pt x="191035" y="1710686"/>
                  <a:pt x="212808" y="1662003"/>
                  <a:pt x="256356" y="1621331"/>
                </a:cubicBezTo>
                <a:cubicBezTo>
                  <a:pt x="299904" y="1580659"/>
                  <a:pt x="353311" y="1560323"/>
                  <a:pt x="416579" y="1560323"/>
                </a:cubicBezTo>
                <a:close/>
                <a:moveTo>
                  <a:pt x="472041" y="0"/>
                </a:moveTo>
                <a:cubicBezTo>
                  <a:pt x="660200" y="0"/>
                  <a:pt x="806454" y="43136"/>
                  <a:pt x="910805" y="129410"/>
                </a:cubicBezTo>
                <a:cubicBezTo>
                  <a:pt x="1015155" y="215684"/>
                  <a:pt x="1067330" y="332359"/>
                  <a:pt x="1067330" y="479435"/>
                </a:cubicBezTo>
                <a:cubicBezTo>
                  <a:pt x="1067330" y="573926"/>
                  <a:pt x="1045967" y="661021"/>
                  <a:pt x="1003241" y="740722"/>
                </a:cubicBezTo>
                <a:cubicBezTo>
                  <a:pt x="960515" y="820422"/>
                  <a:pt x="886977" y="902588"/>
                  <a:pt x="782626" y="987218"/>
                </a:cubicBezTo>
                <a:cubicBezTo>
                  <a:pt x="694709" y="1057059"/>
                  <a:pt x="638631" y="1111905"/>
                  <a:pt x="614392" y="1151755"/>
                </a:cubicBezTo>
                <a:cubicBezTo>
                  <a:pt x="590154" y="1191605"/>
                  <a:pt x="578034" y="1239467"/>
                  <a:pt x="578034" y="1295339"/>
                </a:cubicBezTo>
                <a:lnTo>
                  <a:pt x="578034" y="1380380"/>
                </a:lnTo>
                <a:lnTo>
                  <a:pt x="252659" y="1380380"/>
                </a:lnTo>
                <a:lnTo>
                  <a:pt x="252659" y="1264527"/>
                </a:lnTo>
                <a:cubicBezTo>
                  <a:pt x="252659" y="1176610"/>
                  <a:pt x="268681" y="1101634"/>
                  <a:pt x="300726" y="1039599"/>
                </a:cubicBezTo>
                <a:cubicBezTo>
                  <a:pt x="332770" y="977564"/>
                  <a:pt x="386589" y="915324"/>
                  <a:pt x="462181" y="852878"/>
                </a:cubicBezTo>
                <a:cubicBezTo>
                  <a:pt x="549276" y="781394"/>
                  <a:pt x="607203" y="722851"/>
                  <a:pt x="635961" y="677249"/>
                </a:cubicBezTo>
                <a:cubicBezTo>
                  <a:pt x="664719" y="631647"/>
                  <a:pt x="679098" y="582553"/>
                  <a:pt x="679098" y="529967"/>
                </a:cubicBezTo>
                <a:cubicBezTo>
                  <a:pt x="679098" y="469165"/>
                  <a:pt x="657735" y="420687"/>
                  <a:pt x="615009" y="384534"/>
                </a:cubicBezTo>
                <a:cubicBezTo>
                  <a:pt x="572283" y="348381"/>
                  <a:pt x="511069" y="330305"/>
                  <a:pt x="431369" y="330305"/>
                </a:cubicBezTo>
                <a:cubicBezTo>
                  <a:pt x="276898" y="330305"/>
                  <a:pt x="133108" y="387821"/>
                  <a:pt x="0" y="502853"/>
                </a:cubicBezTo>
                <a:lnTo>
                  <a:pt x="0" y="123248"/>
                </a:lnTo>
                <a:cubicBezTo>
                  <a:pt x="147076" y="41082"/>
                  <a:pt x="304423" y="0"/>
                  <a:pt x="472041" y="0"/>
                </a:cubicBezTo>
                <a:close/>
              </a:path>
            </a:pathLst>
          </a:custGeom>
          <a:solidFill>
            <a:srgbClr val="E2432E"/>
          </a:solidFill>
          <a:ln>
            <a:noFill/>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zh-CN" altLang="en-US" sz="19900" b="1">
              <a:solidFill>
                <a:schemeClr val="tx1">
                  <a:alpha val="12000"/>
                </a:schemeClr>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extLst>
          </p:cNvPr>
          <p:cNvSpPr/>
          <p:nvPr/>
        </p:nvSpPr>
        <p:spPr>
          <a:xfrm>
            <a:off x="3036888" y="3817938"/>
            <a:ext cx="5988050" cy="646112"/>
          </a:xfrm>
          <a:prstGeom prst="rect">
            <a:avLst/>
          </a:prstGeom>
        </p:spPr>
        <p:txBody>
          <a:bodyPr>
            <a:spAutoFit/>
          </a:bodyPr>
          <a:lstStyle/>
          <a:p>
            <a:pPr algn="ctr" fontAlgn="auto">
              <a:lnSpc>
                <a:spcPct val="150000"/>
              </a:lnSpc>
              <a:spcBef>
                <a:spcPts val="0"/>
              </a:spcBef>
              <a:spcAft>
                <a:spcPts val="0"/>
              </a:spcAft>
              <a:defRPr/>
            </a:pPr>
            <a:r>
              <a:rPr lang="zh-CN"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贯穿着强烈的问题意识</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鲜明的问题导向</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8" name="组合 7"/>
          <p:cNvGrpSpPr>
            <a:grpSpLocks/>
          </p:cNvGrpSpPr>
          <p:nvPr/>
        </p:nvGrpSpPr>
        <p:grpSpPr bwMode="auto">
          <a:xfrm>
            <a:off x="3995738" y="2000250"/>
            <a:ext cx="4200525" cy="503238"/>
            <a:chOff x="3995173" y="2000576"/>
            <a:chExt cx="4201653" cy="502891"/>
          </a:xfrm>
        </p:grpSpPr>
        <p:cxnSp>
          <p:nvCxnSpPr>
            <p:cNvPr id="6" name="直接连接符 5">
              <a:extLst>
                <a:ext uri="{FF2B5EF4-FFF2-40B4-BE49-F238E27FC236}"/>
              </a:extLst>
            </p:cNvPr>
            <p:cNvCxnSpPr>
              <a:cxnSpLocks/>
            </p:cNvCxnSpPr>
            <p:nvPr/>
          </p:nvCxnSpPr>
          <p:spPr>
            <a:xfrm>
              <a:off x="3995173" y="2503467"/>
              <a:ext cx="420165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4040" name="矩形 6"/>
            <p:cNvSpPr>
              <a:spLocks noChangeArrowheads="1"/>
            </p:cNvSpPr>
            <p:nvPr/>
          </p:nvSpPr>
          <p:spPr bwMode="auto">
            <a:xfrm>
              <a:off x="4165142" y="2000576"/>
              <a:ext cx="38617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a:solidFill>
                    <a:srgbClr val="C00000"/>
                  </a:solidFill>
                  <a:latin typeface="微软雅黑" pitchFamily="34" charset="-122"/>
                  <a:ea typeface="微软雅黑" pitchFamily="34" charset="-122"/>
                </a:rPr>
                <a:t>习近平新时代中国特色社会主义思想</a:t>
              </a:r>
              <a:endParaRPr lang="zh-CN" altLang="en-US" b="1">
                <a:solidFill>
                  <a:srgbClr val="C00000"/>
                </a:solidFill>
                <a:ea typeface="等线" pitchFamily="2"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65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nodeType="afterGroup">
                            <p:stCondLst>
                              <p:cond delay="1150"/>
                            </p:stCondLst>
                            <p:childTnLst>
                              <p:par>
                                <p:cTn id="13" presetID="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650"/>
                            </p:stCondLst>
                            <p:childTnLst>
                              <p:par>
                                <p:cTn id="18" presetID="2" presetClass="entr" presetSubtype="8"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0-#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215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extLst>
          </p:cNvPr>
          <p:cNvSpPr/>
          <p:nvPr/>
        </p:nvSpPr>
        <p:spPr>
          <a:xfrm>
            <a:off x="974725" y="561975"/>
            <a:ext cx="10242550" cy="661988"/>
          </a:xfrm>
          <a:prstGeom prst="rect">
            <a:avLst/>
          </a:prstGeom>
        </p:spPr>
        <p:txBody>
          <a:bodyPr>
            <a:spAutoFit/>
          </a:bodyPr>
          <a:lstStyle/>
          <a:p>
            <a:pPr algn="ctr" eaLnBrk="0" hangingPunct="0">
              <a:lnSpc>
                <a:spcPct val="150000"/>
              </a:lnSpc>
              <a:spcBef>
                <a:spcPts val="0"/>
              </a:spcBef>
              <a:defRPr/>
            </a:pP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无畏的</a:t>
            </a:r>
            <a:r>
              <a:rPr lang="zh-CN" altLang="en-US" sz="2400" b="1" dirty="0">
                <a:solidFill>
                  <a:srgbClr val="A80000"/>
                </a:solidFill>
                <a:latin typeface="微软雅黑" panose="020B0503020204020204" pitchFamily="34" charset="-122"/>
                <a:ea typeface="微软雅黑" panose="020B0503020204020204" pitchFamily="34" charset="-122"/>
                <a:sym typeface="Helvetica" panose="020B0604020202020204" pitchFamily="34" charset="0"/>
              </a:rPr>
              <a:t>担当精神</a:t>
            </a:r>
          </a:p>
        </p:txBody>
      </p:sp>
      <p:grpSp>
        <p:nvGrpSpPr>
          <p:cNvPr id="2" name="组合 1"/>
          <p:cNvGrpSpPr>
            <a:grpSpLocks/>
          </p:cNvGrpSpPr>
          <p:nvPr/>
        </p:nvGrpSpPr>
        <p:grpSpPr bwMode="auto">
          <a:xfrm>
            <a:off x="1182688" y="2000250"/>
            <a:ext cx="4200525" cy="503238"/>
            <a:chOff x="1182110" y="2000575"/>
            <a:chExt cx="4201653" cy="502891"/>
          </a:xfrm>
        </p:grpSpPr>
        <p:cxnSp>
          <p:nvCxnSpPr>
            <p:cNvPr id="12" name="直接连接符 11">
              <a:extLst>
                <a:ext uri="{FF2B5EF4-FFF2-40B4-BE49-F238E27FC236}"/>
              </a:extLst>
            </p:cNvPr>
            <p:cNvCxnSpPr>
              <a:cxnSpLocks/>
            </p:cNvCxnSpPr>
            <p:nvPr/>
          </p:nvCxnSpPr>
          <p:spPr>
            <a:xfrm>
              <a:off x="1182110" y="2503466"/>
              <a:ext cx="4201653" cy="0"/>
            </a:xfrm>
            <a:prstGeom prst="line">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5075" name="矩形 12"/>
            <p:cNvSpPr>
              <a:spLocks noChangeArrowheads="1"/>
            </p:cNvSpPr>
            <p:nvPr/>
          </p:nvSpPr>
          <p:spPr bwMode="auto">
            <a:xfrm>
              <a:off x="1352079" y="2000575"/>
              <a:ext cx="38617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a:solidFill>
                    <a:srgbClr val="C00000"/>
                  </a:solidFill>
                  <a:latin typeface="微软雅黑" pitchFamily="34" charset="-122"/>
                  <a:ea typeface="微软雅黑" pitchFamily="34" charset="-122"/>
                </a:rPr>
                <a:t>习近平新时代中国特色社会主义思想</a:t>
              </a:r>
              <a:endParaRPr lang="zh-CN" altLang="en-US" b="1">
                <a:solidFill>
                  <a:srgbClr val="C00000"/>
                </a:solidFill>
                <a:ea typeface="等线" pitchFamily="2" charset="-122"/>
              </a:endParaRPr>
            </a:p>
          </p:txBody>
        </p:sp>
      </p:grpSp>
      <p:grpSp>
        <p:nvGrpSpPr>
          <p:cNvPr id="3" name="组合 2"/>
          <p:cNvGrpSpPr>
            <a:grpSpLocks/>
          </p:cNvGrpSpPr>
          <p:nvPr/>
        </p:nvGrpSpPr>
        <p:grpSpPr bwMode="auto">
          <a:xfrm>
            <a:off x="1268413" y="2732088"/>
            <a:ext cx="1736725" cy="1395412"/>
            <a:chOff x="1268103" y="2731332"/>
            <a:chExt cx="1737514" cy="1396107"/>
          </a:xfrm>
        </p:grpSpPr>
        <p:sp>
          <p:nvSpPr>
            <p:cNvPr id="14" name="菱形 13">
              <a:extLst>
                <a:ext uri="{FF2B5EF4-FFF2-40B4-BE49-F238E27FC236}"/>
              </a:extLst>
            </p:cNvPr>
            <p:cNvSpPr/>
            <p:nvPr/>
          </p:nvSpPr>
          <p:spPr>
            <a:xfrm>
              <a:off x="1268103" y="2731332"/>
              <a:ext cx="1737514" cy="1396107"/>
            </a:xfrm>
            <a:prstGeom prst="diamond">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矩形 14">
              <a:extLst>
                <a:ext uri="{FF2B5EF4-FFF2-40B4-BE49-F238E27FC236}"/>
              </a:extLst>
            </p:cNvPr>
            <p:cNvSpPr/>
            <p:nvPr/>
          </p:nvSpPr>
          <p:spPr>
            <a:xfrm>
              <a:off x="1530159" y="3230055"/>
              <a:ext cx="1210225" cy="398660"/>
            </a:xfrm>
            <a:prstGeom prst="rect">
              <a:avLst/>
            </a:prstGeom>
          </p:spPr>
          <p:txBody>
            <a:bodyPr wrap="none">
              <a:spAutoFit/>
            </a:bodyPr>
            <a:lstStyle/>
            <a:p>
              <a:pPr algn="ctr" fontAlgn="auto">
                <a:spcBef>
                  <a:spcPts val="0"/>
                </a:spcBef>
                <a:spcAft>
                  <a:spcPts val="0"/>
                </a:spcAft>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民族命运</a:t>
              </a:r>
              <a:endParaRPr lang="zh-CN" altLang="en-US" sz="2000" b="1" dirty="0">
                <a:solidFill>
                  <a:schemeClr val="bg1"/>
                </a:solidFill>
                <a:effectLst>
                  <a:outerShdw blurRad="38100" dist="38100" dir="2700000" algn="tl">
                    <a:srgbClr val="000000">
                      <a:alpha val="43137"/>
                    </a:srgbClr>
                  </a:outerShdw>
                </a:effectLst>
                <a:latin typeface="+mn-lt"/>
                <a:ea typeface="+mn-ea"/>
              </a:endParaRPr>
            </a:p>
          </p:txBody>
        </p:sp>
      </p:grpSp>
      <p:grpSp>
        <p:nvGrpSpPr>
          <p:cNvPr id="4" name="组合 3"/>
          <p:cNvGrpSpPr>
            <a:grpSpLocks/>
          </p:cNvGrpSpPr>
          <p:nvPr/>
        </p:nvGrpSpPr>
        <p:grpSpPr bwMode="auto">
          <a:xfrm>
            <a:off x="3562350" y="2730500"/>
            <a:ext cx="1736725" cy="1397000"/>
            <a:chOff x="3562273" y="2730946"/>
            <a:chExt cx="1737514" cy="1396107"/>
          </a:xfrm>
        </p:grpSpPr>
        <p:sp>
          <p:nvSpPr>
            <p:cNvPr id="8" name="菱形 7">
              <a:extLst>
                <a:ext uri="{FF2B5EF4-FFF2-40B4-BE49-F238E27FC236}"/>
              </a:extLst>
            </p:cNvPr>
            <p:cNvSpPr/>
            <p:nvPr/>
          </p:nvSpPr>
          <p:spPr>
            <a:xfrm>
              <a:off x="3562273" y="2730946"/>
              <a:ext cx="1737514" cy="1396107"/>
            </a:xfrm>
            <a:prstGeom prst="diamond">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矩形 15">
              <a:extLst>
                <a:ext uri="{FF2B5EF4-FFF2-40B4-BE49-F238E27FC236}"/>
              </a:extLst>
            </p:cNvPr>
            <p:cNvSpPr/>
            <p:nvPr/>
          </p:nvSpPr>
          <p:spPr>
            <a:xfrm>
              <a:off x="3824330" y="3229102"/>
              <a:ext cx="1210225" cy="399794"/>
            </a:xfrm>
            <a:prstGeom prst="rect">
              <a:avLst/>
            </a:prstGeom>
          </p:spPr>
          <p:txBody>
            <a:bodyPr wrap="none">
              <a:spAutoFit/>
            </a:bodyPr>
            <a:lstStyle/>
            <a:p>
              <a:pPr algn="ctr" fontAlgn="auto">
                <a:spcBef>
                  <a:spcPts val="0"/>
                </a:spcBef>
                <a:spcAft>
                  <a:spcPts val="0"/>
                </a:spcAft>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人民幸福</a:t>
              </a:r>
              <a:endParaRPr lang="zh-CN" altLang="en-US" sz="2000" b="1" dirty="0">
                <a:solidFill>
                  <a:schemeClr val="bg1"/>
                </a:solidFill>
                <a:effectLst>
                  <a:outerShdw blurRad="38100" dist="38100" dir="2700000" algn="tl">
                    <a:srgbClr val="000000">
                      <a:alpha val="43137"/>
                    </a:srgbClr>
                  </a:outerShdw>
                </a:effectLst>
                <a:latin typeface="+mn-lt"/>
                <a:ea typeface="+mn-ea"/>
              </a:endParaRPr>
            </a:p>
          </p:txBody>
        </p:sp>
      </p:grpSp>
      <p:grpSp>
        <p:nvGrpSpPr>
          <p:cNvPr id="6" name="组合 5"/>
          <p:cNvGrpSpPr>
            <a:grpSpLocks/>
          </p:cNvGrpSpPr>
          <p:nvPr/>
        </p:nvGrpSpPr>
        <p:grpSpPr bwMode="auto">
          <a:xfrm>
            <a:off x="1268413" y="4422775"/>
            <a:ext cx="1736725" cy="1397000"/>
            <a:chOff x="1268103" y="4423550"/>
            <a:chExt cx="1737514" cy="1396107"/>
          </a:xfrm>
        </p:grpSpPr>
        <p:sp>
          <p:nvSpPr>
            <p:cNvPr id="9" name="菱形 8">
              <a:extLst>
                <a:ext uri="{FF2B5EF4-FFF2-40B4-BE49-F238E27FC236}"/>
              </a:extLst>
            </p:cNvPr>
            <p:cNvSpPr/>
            <p:nvPr/>
          </p:nvSpPr>
          <p:spPr>
            <a:xfrm>
              <a:off x="1268103" y="4423550"/>
              <a:ext cx="1737514" cy="1396107"/>
            </a:xfrm>
            <a:prstGeom prst="diamond">
              <a:avLst/>
            </a:prstGeom>
            <a:solidFill>
              <a:srgbClr val="E2432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矩形 16">
              <a:extLst>
                <a:ext uri="{FF2B5EF4-FFF2-40B4-BE49-F238E27FC236}"/>
              </a:extLst>
            </p:cNvPr>
            <p:cNvSpPr/>
            <p:nvPr/>
          </p:nvSpPr>
          <p:spPr>
            <a:xfrm>
              <a:off x="1530159" y="4918533"/>
              <a:ext cx="1210225" cy="399794"/>
            </a:xfrm>
            <a:prstGeom prst="rect">
              <a:avLst/>
            </a:prstGeom>
          </p:spPr>
          <p:txBody>
            <a:bodyPr wrap="none">
              <a:spAutoFit/>
            </a:bodyPr>
            <a:lstStyle/>
            <a:p>
              <a:pPr algn="ctr" fontAlgn="auto">
                <a:spcBef>
                  <a:spcPts val="0"/>
                </a:spcBef>
                <a:spcAft>
                  <a:spcPts val="0"/>
                </a:spcAft>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管党治党</a:t>
              </a:r>
              <a:endParaRPr lang="zh-CN" altLang="en-US" sz="2000" b="1" dirty="0">
                <a:solidFill>
                  <a:schemeClr val="bg1"/>
                </a:solidFill>
                <a:effectLst>
                  <a:outerShdw blurRad="38100" dist="38100" dir="2700000" algn="tl">
                    <a:srgbClr val="000000">
                      <a:alpha val="43137"/>
                    </a:srgbClr>
                  </a:outerShdw>
                </a:effectLst>
                <a:latin typeface="+mn-lt"/>
                <a:ea typeface="+mn-ea"/>
              </a:endParaRPr>
            </a:p>
          </p:txBody>
        </p:sp>
      </p:grpSp>
      <p:grpSp>
        <p:nvGrpSpPr>
          <p:cNvPr id="5" name="组合 4"/>
          <p:cNvGrpSpPr>
            <a:grpSpLocks/>
          </p:cNvGrpSpPr>
          <p:nvPr/>
        </p:nvGrpSpPr>
        <p:grpSpPr bwMode="auto">
          <a:xfrm>
            <a:off x="3562350" y="4422775"/>
            <a:ext cx="1736725" cy="1397000"/>
            <a:chOff x="3562273" y="4423550"/>
            <a:chExt cx="1737514" cy="1396107"/>
          </a:xfrm>
        </p:grpSpPr>
        <p:sp>
          <p:nvSpPr>
            <p:cNvPr id="10" name="菱形 9">
              <a:extLst>
                <a:ext uri="{FF2B5EF4-FFF2-40B4-BE49-F238E27FC236}"/>
              </a:extLst>
            </p:cNvPr>
            <p:cNvSpPr/>
            <p:nvPr/>
          </p:nvSpPr>
          <p:spPr>
            <a:xfrm>
              <a:off x="3562273" y="4423550"/>
              <a:ext cx="1737514" cy="1396107"/>
            </a:xfrm>
            <a:prstGeom prst="diamond">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矩形 17">
              <a:extLst>
                <a:ext uri="{FF2B5EF4-FFF2-40B4-BE49-F238E27FC236}"/>
              </a:extLst>
            </p:cNvPr>
            <p:cNvSpPr/>
            <p:nvPr/>
          </p:nvSpPr>
          <p:spPr>
            <a:xfrm>
              <a:off x="3824330" y="4918533"/>
              <a:ext cx="1210225" cy="399794"/>
            </a:xfrm>
            <a:prstGeom prst="rect">
              <a:avLst/>
            </a:prstGeom>
          </p:spPr>
          <p:txBody>
            <a:bodyPr wrap="none">
              <a:spAutoFit/>
            </a:bodyPr>
            <a:lstStyle/>
            <a:p>
              <a:pPr algn="ctr" fontAlgn="auto">
                <a:spcBef>
                  <a:spcPts val="0"/>
                </a:spcBef>
                <a:spcAft>
                  <a:spcPts val="0"/>
                </a:spcAft>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美好世界</a:t>
              </a:r>
              <a:endParaRPr lang="zh-CN" altLang="en-US" sz="2000" b="1" dirty="0">
                <a:solidFill>
                  <a:schemeClr val="bg1"/>
                </a:solidFill>
                <a:effectLst>
                  <a:outerShdw blurRad="38100" dist="38100" dir="2700000" algn="tl">
                    <a:srgbClr val="000000">
                      <a:alpha val="43137"/>
                    </a:srgbClr>
                  </a:outerShdw>
                </a:effectLst>
                <a:latin typeface="+mn-lt"/>
                <a:ea typeface="+mn-ea"/>
              </a:endParaRPr>
            </a:p>
          </p:txBody>
        </p:sp>
      </p:grpSp>
      <p:sp>
        <p:nvSpPr>
          <p:cNvPr id="19" name="矩形 18">
            <a:extLst>
              <a:ext uri="{FF2B5EF4-FFF2-40B4-BE49-F238E27FC236}"/>
            </a:extLst>
          </p:cNvPr>
          <p:cNvSpPr/>
          <p:nvPr/>
        </p:nvSpPr>
        <p:spPr>
          <a:xfrm>
            <a:off x="6096000" y="5861050"/>
            <a:ext cx="5059363" cy="517525"/>
          </a:xfrm>
          <a:prstGeom prst="rect">
            <a:avLst/>
          </a:prstGeom>
        </p:spPr>
        <p:txBody>
          <a:bodyPr>
            <a:spAutoFit/>
          </a:bodyPr>
          <a:lstStyle/>
          <a:p>
            <a:pPr algn="just" fontAlgn="auto">
              <a:lnSpc>
                <a:spcPct val="120000"/>
              </a:lnSpc>
              <a:spcBef>
                <a:spcPts val="0"/>
              </a:spcBef>
              <a:spcAft>
                <a:spcPts val="0"/>
              </a:spcAft>
              <a:defRPr/>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20</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18年3月20日，习近平等党和国家领导人同出席十三届全国人大一次会议的全体代表合影留念，这是习近平向代表挥手致意。</a:t>
            </a:r>
          </a:p>
        </p:txBody>
      </p:sp>
      <p:pic>
        <p:nvPicPr>
          <p:cNvPr id="20" name="图片 19">
            <a:extLst>
              <a:ext uri="{FF2B5EF4-FFF2-40B4-BE49-F238E27FC236}"/>
            </a:extLst>
          </p:cNvPr>
          <p:cNvPicPr>
            <a:picLocks noChangeAspect="1"/>
          </p:cNvPicPr>
          <p:nvPr/>
        </p:nvPicPr>
        <p:blipFill>
          <a:blip r:embed="rId2"/>
          <a:stretch>
            <a:fillRect/>
          </a:stretch>
        </p:blipFill>
        <p:spPr>
          <a:xfrm>
            <a:off x="6096000" y="1903413"/>
            <a:ext cx="5059363" cy="3884612"/>
          </a:xfrm>
          <a:prstGeom prst="rect">
            <a:avLst/>
          </a:prstGeom>
          <a:ln w="38100">
            <a:solidFill>
              <a:schemeClr val="bg1"/>
            </a:solidFill>
          </a:ln>
          <a:effectLst>
            <a:outerShdw blurRad="50800" dist="38100" dir="2700000" algn="tl" rotWithShape="0">
              <a:prstClr val="black">
                <a:alpha val="40000"/>
              </a:prstClr>
            </a:outerShdw>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nodeType="afterGroup">
                            <p:stCondLst>
                              <p:cond delay="6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nodeType="afterGroup">
                            <p:stCondLst>
                              <p:cond delay="1150"/>
                            </p:stCondLst>
                            <p:childTnLst>
                              <p:par>
                                <p:cTn id="19" presetID="53"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a:extLst>
              <a:ext uri="{FF2B5EF4-FFF2-40B4-BE49-F238E27FC236}"/>
            </a:extLst>
          </p:cNvPr>
          <p:cNvCxnSpPr>
            <a:cxnSpLocks/>
          </p:cNvCxnSpPr>
          <p:nvPr/>
        </p:nvCxnSpPr>
        <p:spPr>
          <a:xfrm>
            <a:off x="1079500" y="2713038"/>
            <a:ext cx="10058400"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46083" name="图片 36"/>
          <p:cNvPicPr>
            <a:picLocks noChangeAspect="1" noChangeArrowheads="1"/>
          </p:cNvPicPr>
          <p:nvPr/>
        </p:nvPicPr>
        <p:blipFill>
          <a:blip r:embed="rId2">
            <a:extLst>
              <a:ext uri="{28A0092B-C50C-407E-A947-70E740481C1C}">
                <a14:useLocalDpi xmlns:a14="http://schemas.microsoft.com/office/drawing/2010/main" val="0"/>
              </a:ext>
            </a:extLst>
          </a:blip>
          <a:srcRect l="247" t="-2" b="909"/>
          <a:stretch>
            <a:fillRect/>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00"/>
          <p:cNvSpPr txBox="1">
            <a:spLocks noChangeArrowheads="1"/>
          </p:cNvSpPr>
          <p:nvPr/>
        </p:nvSpPr>
        <p:spPr bwMode="auto">
          <a:xfrm>
            <a:off x="1927225" y="1930400"/>
            <a:ext cx="8412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defTabSz="1828800">
              <a:defRPr>
                <a:solidFill>
                  <a:schemeClr val="tx1"/>
                </a:solidFill>
                <a:latin typeface="等线" pitchFamily="2" charset="-122"/>
                <a:ea typeface="等线" pitchFamily="2" charset="-122"/>
              </a:defRPr>
            </a:lvl1pPr>
            <a:lvl2pPr marL="742950" indent="-285750" defTabSz="1828800">
              <a:defRPr>
                <a:solidFill>
                  <a:schemeClr val="tx1"/>
                </a:solidFill>
                <a:latin typeface="等线" pitchFamily="2" charset="-122"/>
                <a:ea typeface="等线" pitchFamily="2" charset="-122"/>
              </a:defRPr>
            </a:lvl2pPr>
            <a:lvl3pPr marL="1143000" indent="-228600" defTabSz="1828800">
              <a:defRPr>
                <a:solidFill>
                  <a:schemeClr val="tx1"/>
                </a:solidFill>
                <a:latin typeface="等线" pitchFamily="2" charset="-122"/>
                <a:ea typeface="等线" pitchFamily="2" charset="-122"/>
              </a:defRPr>
            </a:lvl3pPr>
            <a:lvl4pPr marL="1600200" indent="-228600" defTabSz="1828800">
              <a:defRPr>
                <a:solidFill>
                  <a:schemeClr val="tx1"/>
                </a:solidFill>
                <a:latin typeface="等线" pitchFamily="2" charset="-122"/>
                <a:ea typeface="等线" pitchFamily="2" charset="-122"/>
              </a:defRPr>
            </a:lvl4pPr>
            <a:lvl5pPr marL="2057400" indent="-228600" defTabSz="1828800">
              <a:defRPr>
                <a:solidFill>
                  <a:schemeClr val="tx1"/>
                </a:solidFill>
                <a:latin typeface="等线" pitchFamily="2" charset="-122"/>
                <a:ea typeface="等线" pitchFamily="2" charset="-122"/>
              </a:defRPr>
            </a:lvl5pPr>
            <a:lvl6pPr marL="2514600" indent="-228600" defTabSz="1828800" fontAlgn="base">
              <a:spcBef>
                <a:spcPct val="0"/>
              </a:spcBef>
              <a:spcAft>
                <a:spcPct val="0"/>
              </a:spcAft>
              <a:defRPr>
                <a:solidFill>
                  <a:schemeClr val="tx1"/>
                </a:solidFill>
                <a:latin typeface="等线" pitchFamily="2" charset="-122"/>
                <a:ea typeface="等线" pitchFamily="2" charset="-122"/>
              </a:defRPr>
            </a:lvl6pPr>
            <a:lvl7pPr marL="2971800" indent="-228600" defTabSz="1828800" fontAlgn="base">
              <a:spcBef>
                <a:spcPct val="0"/>
              </a:spcBef>
              <a:spcAft>
                <a:spcPct val="0"/>
              </a:spcAft>
              <a:defRPr>
                <a:solidFill>
                  <a:schemeClr val="tx1"/>
                </a:solidFill>
                <a:latin typeface="等线" pitchFamily="2" charset="-122"/>
                <a:ea typeface="等线" pitchFamily="2" charset="-122"/>
              </a:defRPr>
            </a:lvl7pPr>
            <a:lvl8pPr marL="3429000" indent="-228600" defTabSz="1828800" fontAlgn="base">
              <a:spcBef>
                <a:spcPct val="0"/>
              </a:spcBef>
              <a:spcAft>
                <a:spcPct val="0"/>
              </a:spcAft>
              <a:defRPr>
                <a:solidFill>
                  <a:schemeClr val="tx1"/>
                </a:solidFill>
                <a:latin typeface="等线" pitchFamily="2" charset="-122"/>
                <a:ea typeface="等线" pitchFamily="2" charset="-122"/>
              </a:defRPr>
            </a:lvl8pPr>
            <a:lvl9pPr marL="3886200" indent="-228600" defTabSz="1828800" fontAlgn="base">
              <a:spcBef>
                <a:spcPct val="0"/>
              </a:spcBef>
              <a:spcAft>
                <a:spcPct val="0"/>
              </a:spcAft>
              <a:defRPr>
                <a:solidFill>
                  <a:schemeClr val="tx1"/>
                </a:solidFill>
                <a:latin typeface="等线" pitchFamily="2" charset="-122"/>
                <a:ea typeface="等线" pitchFamily="2" charset="-122"/>
              </a:defRPr>
            </a:lvl9pPr>
          </a:lstStyle>
          <a:p>
            <a:r>
              <a:rPr lang="zh-CN" altLang="en-US" sz="3200" b="1">
                <a:solidFill>
                  <a:srgbClr val="C00000"/>
                </a:solidFill>
                <a:latin typeface="微软雅黑" pitchFamily="34" charset="-122"/>
                <a:ea typeface="微软雅黑" pitchFamily="34" charset="-122"/>
                <a:sym typeface="Helvetica" pitchFamily="34" charset="0"/>
              </a:rPr>
              <a:t>三、经过实践检验、富有实践伟力的强大武器</a:t>
            </a:r>
          </a:p>
        </p:txBody>
      </p:sp>
      <p:sp>
        <p:nvSpPr>
          <p:cNvPr id="9" name="矩形 8"/>
          <p:cNvSpPr>
            <a:spLocks noChangeArrowheads="1"/>
          </p:cNvSpPr>
          <p:nvPr/>
        </p:nvSpPr>
        <p:spPr bwMode="auto">
          <a:xfrm>
            <a:off x="4632325" y="2851150"/>
            <a:ext cx="3259138"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spcBef>
                <a:spcPts val="1200"/>
              </a:spcBef>
            </a:pPr>
            <a:r>
              <a:rPr lang="zh-CN" altLang="en-US" sz="3600" b="1">
                <a:latin typeface="华文新魏" pitchFamily="2" charset="-122"/>
                <a:ea typeface="华文新魏" pitchFamily="2" charset="-122"/>
              </a:rPr>
              <a:t>回答时代课题</a:t>
            </a:r>
            <a:endParaRPr lang="en-US" altLang="zh-CN" sz="3600" b="1">
              <a:latin typeface="华文新魏" pitchFamily="2" charset="-122"/>
              <a:ea typeface="华文新魏" pitchFamily="2" charset="-122"/>
            </a:endParaRPr>
          </a:p>
          <a:p>
            <a:pPr>
              <a:lnSpc>
                <a:spcPct val="120000"/>
              </a:lnSpc>
              <a:spcBef>
                <a:spcPts val="1200"/>
              </a:spcBef>
            </a:pPr>
            <a:r>
              <a:rPr lang="zh-CN" altLang="en-US" sz="3600" b="1">
                <a:latin typeface="华文新魏" pitchFamily="2" charset="-122"/>
                <a:ea typeface="华文新魏" pitchFamily="2" charset="-122"/>
              </a:rPr>
              <a:t>推动实践发展</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105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nodeType="afterGroup">
                            <p:stCondLst>
                              <p:cond delay="15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extLst>
          </p:cNvPr>
          <p:cNvSpPr txBox="1"/>
          <p:nvPr/>
        </p:nvSpPr>
        <p:spPr>
          <a:xfrm>
            <a:off x="3079750" y="565150"/>
            <a:ext cx="6038850" cy="977900"/>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20000"/>
              </a:lnSpc>
              <a:defRPr/>
            </a:pPr>
            <a:r>
              <a:rPr lang="en-US" altLang="zh-CN" dirty="0">
                <a:solidFill>
                  <a:srgbClr val="A80000"/>
                </a:solidFill>
              </a:rPr>
              <a:t>1. </a:t>
            </a:r>
            <a:r>
              <a:rPr lang="zh-CN" altLang="en-US" dirty="0">
                <a:solidFill>
                  <a:srgbClr val="A80000"/>
                </a:solidFill>
              </a:rPr>
              <a:t>习近平新时代中国特色社会主义思想</a:t>
            </a:r>
            <a:endParaRPr lang="en-US" altLang="zh-CN" dirty="0">
              <a:solidFill>
                <a:srgbClr val="A80000"/>
              </a:solidFill>
            </a:endParaRPr>
          </a:p>
          <a:p>
            <a:pPr>
              <a:lnSpc>
                <a:spcPct val="120000"/>
              </a:lnSpc>
              <a:defRPr/>
            </a:pPr>
            <a:r>
              <a:rPr lang="zh-CN" altLang="en-US" dirty="0">
                <a:solidFill>
                  <a:prstClr val="black">
                    <a:lumMod val="85000"/>
                    <a:lumOff val="15000"/>
                  </a:prstClr>
                </a:solidFill>
              </a:rPr>
              <a:t>    是我国实现历史性变革的根本指针</a:t>
            </a:r>
          </a:p>
        </p:txBody>
      </p:sp>
      <p:sp>
        <p:nvSpPr>
          <p:cNvPr id="3" name="矩形 2">
            <a:extLst>
              <a:ext uri="{FF2B5EF4-FFF2-40B4-BE49-F238E27FC236}"/>
            </a:extLst>
          </p:cNvPr>
          <p:cNvSpPr/>
          <p:nvPr/>
        </p:nvSpPr>
        <p:spPr>
          <a:xfrm>
            <a:off x="6096000" y="2524125"/>
            <a:ext cx="4754563" cy="2801938"/>
          </a:xfrm>
          <a:prstGeom prst="rect">
            <a:avLst/>
          </a:prstGeom>
        </p:spPr>
        <p:txBody>
          <a:bodyPr>
            <a:spAutoFit/>
          </a:bodyPr>
          <a:lstStyle/>
          <a:p>
            <a:pPr marL="342900"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提出一系列新理念新思想新战略</a:t>
            </a:r>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342900"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出台一系列重大方针政策</a:t>
            </a:r>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342900"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推出一系列重大举措</a:t>
            </a:r>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342900"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推进一系列重大工作</a:t>
            </a:r>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p:txBody>
      </p:sp>
      <p:grpSp>
        <p:nvGrpSpPr>
          <p:cNvPr id="4" name="组合 3">
            <a:extLst>
              <a:ext uri="{FF2B5EF4-FFF2-40B4-BE49-F238E27FC236}"/>
            </a:extLst>
          </p:cNvPr>
          <p:cNvGrpSpPr/>
          <p:nvPr/>
        </p:nvGrpSpPr>
        <p:grpSpPr>
          <a:xfrm>
            <a:off x="1845142" y="2236130"/>
            <a:ext cx="3663183" cy="2987356"/>
            <a:chOff x="6803560" y="7753965"/>
            <a:chExt cx="4791835" cy="3907780"/>
          </a:xfrm>
          <a:effectLst>
            <a:outerShdw blurRad="50800" dist="38100" dir="2700000" algn="tl" rotWithShape="0">
              <a:prstClr val="black">
                <a:alpha val="40000"/>
              </a:prstClr>
            </a:outerShdw>
          </a:effectLst>
        </p:grpSpPr>
        <p:sp>
          <p:nvSpPr>
            <p:cNvPr id="5" name="Rectangle 38">
              <a:extLst>
                <a:ext uri="{FF2B5EF4-FFF2-40B4-BE49-F238E27FC236}"/>
              </a:extLst>
            </p:cNvPr>
            <p:cNvSpPr>
              <a:spLocks noChangeArrowheads="1"/>
            </p:cNvSpPr>
            <p:nvPr/>
          </p:nvSpPr>
          <p:spPr bwMode="auto">
            <a:xfrm>
              <a:off x="6803560" y="7753965"/>
              <a:ext cx="922492" cy="3856531"/>
            </a:xfrm>
            <a:prstGeom prst="rect">
              <a:avLst/>
            </a:prstGeom>
            <a:solidFill>
              <a:srgbClr val="17B2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6" name="Rectangle 39">
              <a:extLst>
                <a:ext uri="{FF2B5EF4-FFF2-40B4-BE49-F238E27FC236}"/>
              </a:extLst>
            </p:cNvPr>
            <p:cNvSpPr>
              <a:spLocks noChangeArrowheads="1"/>
            </p:cNvSpPr>
            <p:nvPr/>
          </p:nvSpPr>
          <p:spPr bwMode="auto">
            <a:xfrm>
              <a:off x="6803560" y="7753965"/>
              <a:ext cx="922492" cy="385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7" name="Oval 40">
              <a:extLst>
                <a:ext uri="{FF2B5EF4-FFF2-40B4-BE49-F238E27FC236}"/>
              </a:extLst>
            </p:cNvPr>
            <p:cNvSpPr>
              <a:spLocks noChangeArrowheads="1"/>
            </p:cNvSpPr>
            <p:nvPr/>
          </p:nvSpPr>
          <p:spPr bwMode="auto">
            <a:xfrm>
              <a:off x="7059809" y="10914355"/>
              <a:ext cx="409996" cy="414268"/>
            </a:xfrm>
            <a:prstGeom prst="ellipse">
              <a:avLst/>
            </a:prstGeom>
            <a:solidFill>
              <a:srgbClr val="171E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8" name="Freeform 41">
              <a:extLst>
                <a:ext uri="{FF2B5EF4-FFF2-40B4-BE49-F238E27FC236}"/>
              </a:extLst>
            </p:cNvPr>
            <p:cNvSpPr>
              <a:spLocks noEditPoints="1"/>
            </p:cNvSpPr>
            <p:nvPr/>
          </p:nvSpPr>
          <p:spPr bwMode="auto">
            <a:xfrm>
              <a:off x="7034184" y="10888730"/>
              <a:ext cx="461246" cy="465519"/>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2 h 18"/>
                <a:gd name="T12" fmla="*/ 2 w 18"/>
                <a:gd name="T13" fmla="*/ 9 h 18"/>
                <a:gd name="T14" fmla="*/ 9 w 18"/>
                <a:gd name="T15" fmla="*/ 16 h 18"/>
                <a:gd name="T16" fmla="*/ 16 w 18"/>
                <a:gd name="T17" fmla="*/ 9 h 18"/>
                <a:gd name="T18" fmla="*/ 9 w 1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moveTo>
                    <a:pt x="9" y="2"/>
                  </a:moveTo>
                  <a:cubicBezTo>
                    <a:pt x="5" y="2"/>
                    <a:pt x="2" y="5"/>
                    <a:pt x="2" y="9"/>
                  </a:cubicBezTo>
                  <a:cubicBezTo>
                    <a:pt x="2" y="13"/>
                    <a:pt x="5" y="16"/>
                    <a:pt x="9" y="16"/>
                  </a:cubicBezTo>
                  <a:cubicBezTo>
                    <a:pt x="13" y="16"/>
                    <a:pt x="16" y="13"/>
                    <a:pt x="16" y="9"/>
                  </a:cubicBezTo>
                  <a:cubicBezTo>
                    <a:pt x="16" y="5"/>
                    <a:pt x="13" y="2"/>
                    <a:pt x="9"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9" name="Rectangle 42">
              <a:extLst>
                <a:ext uri="{FF2B5EF4-FFF2-40B4-BE49-F238E27FC236}"/>
              </a:extLst>
            </p:cNvPr>
            <p:cNvSpPr>
              <a:spLocks noChangeArrowheads="1"/>
            </p:cNvSpPr>
            <p:nvPr/>
          </p:nvSpPr>
          <p:spPr bwMode="auto">
            <a:xfrm>
              <a:off x="7008559" y="7860737"/>
              <a:ext cx="538120" cy="2720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0" name="Rectangle 43">
              <a:extLst>
                <a:ext uri="{FF2B5EF4-FFF2-40B4-BE49-F238E27FC236}"/>
              </a:extLst>
            </p:cNvPr>
            <p:cNvSpPr>
              <a:spLocks noChangeArrowheads="1"/>
            </p:cNvSpPr>
            <p:nvPr/>
          </p:nvSpPr>
          <p:spPr bwMode="auto">
            <a:xfrm>
              <a:off x="7008559" y="7860737"/>
              <a:ext cx="538120" cy="272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1" name="Rectangle 44">
              <a:extLst>
                <a:ext uri="{FF2B5EF4-FFF2-40B4-BE49-F238E27FC236}"/>
              </a:extLst>
            </p:cNvPr>
            <p:cNvSpPr>
              <a:spLocks noChangeArrowheads="1"/>
            </p:cNvSpPr>
            <p:nvPr/>
          </p:nvSpPr>
          <p:spPr bwMode="auto">
            <a:xfrm>
              <a:off x="7059809" y="8219482"/>
              <a:ext cx="179373"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2" name="Rectangle 45">
              <a:extLst>
                <a:ext uri="{FF2B5EF4-FFF2-40B4-BE49-F238E27FC236}"/>
              </a:extLst>
            </p:cNvPr>
            <p:cNvSpPr>
              <a:spLocks noChangeArrowheads="1"/>
            </p:cNvSpPr>
            <p:nvPr/>
          </p:nvSpPr>
          <p:spPr bwMode="auto">
            <a:xfrm>
              <a:off x="7059809" y="8398857"/>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3" name="Rectangle 46">
              <a:extLst>
                <a:ext uri="{FF2B5EF4-FFF2-40B4-BE49-F238E27FC236}"/>
              </a:extLst>
            </p:cNvPr>
            <p:cNvSpPr>
              <a:spLocks noChangeArrowheads="1"/>
            </p:cNvSpPr>
            <p:nvPr/>
          </p:nvSpPr>
          <p:spPr bwMode="auto">
            <a:xfrm>
              <a:off x="7059809" y="8526980"/>
              <a:ext cx="435621" cy="25625"/>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4" name="Rectangle 47">
              <a:extLst>
                <a:ext uri="{FF2B5EF4-FFF2-40B4-BE49-F238E27FC236}"/>
              </a:extLst>
            </p:cNvPr>
            <p:cNvSpPr>
              <a:spLocks noChangeArrowheads="1"/>
            </p:cNvSpPr>
            <p:nvPr/>
          </p:nvSpPr>
          <p:spPr bwMode="auto">
            <a:xfrm>
              <a:off x="7059809" y="8629480"/>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5" name="Rectangle 48">
              <a:extLst>
                <a:ext uri="{FF2B5EF4-FFF2-40B4-BE49-F238E27FC236}"/>
              </a:extLst>
            </p:cNvPr>
            <p:cNvSpPr>
              <a:spLocks noChangeArrowheads="1"/>
            </p:cNvSpPr>
            <p:nvPr/>
          </p:nvSpPr>
          <p:spPr bwMode="auto">
            <a:xfrm>
              <a:off x="7059809" y="8731979"/>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6" name="Rectangle 49">
              <a:extLst>
                <a:ext uri="{FF2B5EF4-FFF2-40B4-BE49-F238E27FC236}"/>
              </a:extLst>
            </p:cNvPr>
            <p:cNvSpPr>
              <a:spLocks noChangeArrowheads="1"/>
            </p:cNvSpPr>
            <p:nvPr/>
          </p:nvSpPr>
          <p:spPr bwMode="auto">
            <a:xfrm>
              <a:off x="7059809" y="8834478"/>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7" name="Rectangle 50">
              <a:extLst>
                <a:ext uri="{FF2B5EF4-FFF2-40B4-BE49-F238E27FC236}"/>
              </a:extLst>
            </p:cNvPr>
            <p:cNvSpPr>
              <a:spLocks noChangeArrowheads="1"/>
            </p:cNvSpPr>
            <p:nvPr/>
          </p:nvSpPr>
          <p:spPr bwMode="auto">
            <a:xfrm>
              <a:off x="7059809" y="8936976"/>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8" name="Rectangle 51">
              <a:extLst>
                <a:ext uri="{FF2B5EF4-FFF2-40B4-BE49-F238E27FC236}"/>
              </a:extLst>
            </p:cNvPr>
            <p:cNvSpPr>
              <a:spLocks noChangeArrowheads="1"/>
            </p:cNvSpPr>
            <p:nvPr/>
          </p:nvSpPr>
          <p:spPr bwMode="auto">
            <a:xfrm>
              <a:off x="7059809" y="9065101"/>
              <a:ext cx="435621" cy="25625"/>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9" name="Rectangle 52">
              <a:extLst>
                <a:ext uri="{FF2B5EF4-FFF2-40B4-BE49-F238E27FC236}"/>
              </a:extLst>
            </p:cNvPr>
            <p:cNvSpPr>
              <a:spLocks noChangeArrowheads="1"/>
            </p:cNvSpPr>
            <p:nvPr/>
          </p:nvSpPr>
          <p:spPr bwMode="auto">
            <a:xfrm>
              <a:off x="7059809" y="9167600"/>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20" name="Rectangle 53">
              <a:extLst>
                <a:ext uri="{FF2B5EF4-FFF2-40B4-BE49-F238E27FC236}"/>
              </a:extLst>
            </p:cNvPr>
            <p:cNvSpPr>
              <a:spLocks noChangeArrowheads="1"/>
            </p:cNvSpPr>
            <p:nvPr/>
          </p:nvSpPr>
          <p:spPr bwMode="auto">
            <a:xfrm>
              <a:off x="7059809" y="9270099"/>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21" name="Rectangle 54">
              <a:extLst>
                <a:ext uri="{FF2B5EF4-FFF2-40B4-BE49-F238E27FC236}"/>
              </a:extLst>
            </p:cNvPr>
            <p:cNvSpPr>
              <a:spLocks noChangeArrowheads="1"/>
            </p:cNvSpPr>
            <p:nvPr/>
          </p:nvSpPr>
          <p:spPr bwMode="auto">
            <a:xfrm>
              <a:off x="7059809" y="9372597"/>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22" name="Rectangle 55">
              <a:extLst>
                <a:ext uri="{FF2B5EF4-FFF2-40B4-BE49-F238E27FC236}"/>
              </a:extLst>
            </p:cNvPr>
            <p:cNvSpPr>
              <a:spLocks noChangeArrowheads="1"/>
            </p:cNvSpPr>
            <p:nvPr/>
          </p:nvSpPr>
          <p:spPr bwMode="auto">
            <a:xfrm>
              <a:off x="7059809" y="9500722"/>
              <a:ext cx="435621" cy="25625"/>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23" name="Rectangle 56">
              <a:extLst>
                <a:ext uri="{FF2B5EF4-FFF2-40B4-BE49-F238E27FC236}"/>
              </a:extLst>
            </p:cNvPr>
            <p:cNvSpPr>
              <a:spLocks noChangeArrowheads="1"/>
            </p:cNvSpPr>
            <p:nvPr/>
          </p:nvSpPr>
          <p:spPr bwMode="auto">
            <a:xfrm>
              <a:off x="7777303" y="7753965"/>
              <a:ext cx="922492" cy="3856531"/>
            </a:xfrm>
            <a:prstGeom prst="rect">
              <a:avLst/>
            </a:prstGeom>
            <a:solidFill>
              <a:srgbClr val="9977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24" name="Rectangle 57">
              <a:extLst>
                <a:ext uri="{FF2B5EF4-FFF2-40B4-BE49-F238E27FC236}"/>
              </a:extLst>
            </p:cNvPr>
            <p:cNvSpPr>
              <a:spLocks noChangeArrowheads="1"/>
            </p:cNvSpPr>
            <p:nvPr/>
          </p:nvSpPr>
          <p:spPr bwMode="auto">
            <a:xfrm>
              <a:off x="7777303" y="7753965"/>
              <a:ext cx="922492" cy="385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25" name="Oval 58">
              <a:extLst>
                <a:ext uri="{FF2B5EF4-FFF2-40B4-BE49-F238E27FC236}"/>
              </a:extLst>
            </p:cNvPr>
            <p:cNvSpPr>
              <a:spLocks noChangeArrowheads="1"/>
            </p:cNvSpPr>
            <p:nvPr/>
          </p:nvSpPr>
          <p:spPr bwMode="auto">
            <a:xfrm>
              <a:off x="8007925" y="10914355"/>
              <a:ext cx="409996" cy="414268"/>
            </a:xfrm>
            <a:prstGeom prst="ellipse">
              <a:avLst/>
            </a:prstGeom>
            <a:solidFill>
              <a:srgbClr val="171E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26" name="Freeform 59">
              <a:extLst>
                <a:ext uri="{FF2B5EF4-FFF2-40B4-BE49-F238E27FC236}"/>
              </a:extLst>
            </p:cNvPr>
            <p:cNvSpPr>
              <a:spLocks noEditPoints="1"/>
            </p:cNvSpPr>
            <p:nvPr/>
          </p:nvSpPr>
          <p:spPr bwMode="auto">
            <a:xfrm>
              <a:off x="7982300" y="10888730"/>
              <a:ext cx="461246" cy="465519"/>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2 h 18"/>
                <a:gd name="T12" fmla="*/ 3 w 18"/>
                <a:gd name="T13" fmla="*/ 9 h 18"/>
                <a:gd name="T14" fmla="*/ 9 w 18"/>
                <a:gd name="T15" fmla="*/ 16 h 18"/>
                <a:gd name="T16" fmla="*/ 16 w 18"/>
                <a:gd name="T17" fmla="*/ 9 h 18"/>
                <a:gd name="T18" fmla="*/ 9 w 18"/>
                <a:gd name="T1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moveTo>
                    <a:pt x="9" y="2"/>
                  </a:moveTo>
                  <a:cubicBezTo>
                    <a:pt x="6" y="2"/>
                    <a:pt x="3" y="5"/>
                    <a:pt x="3" y="9"/>
                  </a:cubicBezTo>
                  <a:cubicBezTo>
                    <a:pt x="3" y="13"/>
                    <a:pt x="6" y="16"/>
                    <a:pt x="9" y="16"/>
                  </a:cubicBezTo>
                  <a:cubicBezTo>
                    <a:pt x="13" y="16"/>
                    <a:pt x="16" y="13"/>
                    <a:pt x="16" y="9"/>
                  </a:cubicBezTo>
                  <a:cubicBezTo>
                    <a:pt x="16" y="5"/>
                    <a:pt x="13" y="2"/>
                    <a:pt x="9"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27" name="Rectangle 60">
              <a:extLst>
                <a:ext uri="{FF2B5EF4-FFF2-40B4-BE49-F238E27FC236}"/>
              </a:extLst>
            </p:cNvPr>
            <p:cNvSpPr>
              <a:spLocks noChangeArrowheads="1"/>
            </p:cNvSpPr>
            <p:nvPr/>
          </p:nvSpPr>
          <p:spPr bwMode="auto">
            <a:xfrm>
              <a:off x="7956676" y="7860737"/>
              <a:ext cx="538120" cy="2720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28" name="Rectangle 61">
              <a:extLst>
                <a:ext uri="{FF2B5EF4-FFF2-40B4-BE49-F238E27FC236}"/>
              </a:extLst>
            </p:cNvPr>
            <p:cNvSpPr>
              <a:spLocks noChangeArrowheads="1"/>
            </p:cNvSpPr>
            <p:nvPr/>
          </p:nvSpPr>
          <p:spPr bwMode="auto">
            <a:xfrm>
              <a:off x="7956676" y="7860737"/>
              <a:ext cx="538120" cy="2720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29" name="Rectangle 62">
              <a:extLst>
                <a:ext uri="{FF2B5EF4-FFF2-40B4-BE49-F238E27FC236}"/>
              </a:extLst>
            </p:cNvPr>
            <p:cNvSpPr>
              <a:spLocks noChangeArrowheads="1"/>
            </p:cNvSpPr>
            <p:nvPr/>
          </p:nvSpPr>
          <p:spPr bwMode="auto">
            <a:xfrm>
              <a:off x="8007925" y="8219482"/>
              <a:ext cx="204999"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30" name="Rectangle 63">
              <a:extLst>
                <a:ext uri="{FF2B5EF4-FFF2-40B4-BE49-F238E27FC236}"/>
              </a:extLst>
            </p:cNvPr>
            <p:cNvSpPr>
              <a:spLocks noChangeArrowheads="1"/>
            </p:cNvSpPr>
            <p:nvPr/>
          </p:nvSpPr>
          <p:spPr bwMode="auto">
            <a:xfrm>
              <a:off x="8007925" y="8219482"/>
              <a:ext cx="204999"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31" name="Rectangle 64">
              <a:extLst>
                <a:ext uri="{FF2B5EF4-FFF2-40B4-BE49-F238E27FC236}"/>
              </a:extLst>
            </p:cNvPr>
            <p:cNvSpPr>
              <a:spLocks noChangeArrowheads="1"/>
            </p:cNvSpPr>
            <p:nvPr/>
          </p:nvSpPr>
          <p:spPr bwMode="auto">
            <a:xfrm>
              <a:off x="8007925" y="8398857"/>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32" name="Rectangle 65">
              <a:extLst>
                <a:ext uri="{FF2B5EF4-FFF2-40B4-BE49-F238E27FC236}"/>
              </a:extLst>
            </p:cNvPr>
            <p:cNvSpPr>
              <a:spLocks noChangeArrowheads="1"/>
            </p:cNvSpPr>
            <p:nvPr/>
          </p:nvSpPr>
          <p:spPr bwMode="auto">
            <a:xfrm>
              <a:off x="8007925" y="8398857"/>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33" name="Rectangle 66">
              <a:extLst>
                <a:ext uri="{FF2B5EF4-FFF2-40B4-BE49-F238E27FC236}"/>
              </a:extLst>
            </p:cNvPr>
            <p:cNvSpPr>
              <a:spLocks noChangeArrowheads="1"/>
            </p:cNvSpPr>
            <p:nvPr/>
          </p:nvSpPr>
          <p:spPr bwMode="auto">
            <a:xfrm>
              <a:off x="8007925" y="8526980"/>
              <a:ext cx="435621" cy="25625"/>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34" name="Rectangle 67">
              <a:extLst>
                <a:ext uri="{FF2B5EF4-FFF2-40B4-BE49-F238E27FC236}"/>
              </a:extLst>
            </p:cNvPr>
            <p:cNvSpPr>
              <a:spLocks noChangeArrowheads="1"/>
            </p:cNvSpPr>
            <p:nvPr/>
          </p:nvSpPr>
          <p:spPr bwMode="auto">
            <a:xfrm>
              <a:off x="8007925" y="8526980"/>
              <a:ext cx="435621" cy="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35" name="Rectangle 68">
              <a:extLst>
                <a:ext uri="{FF2B5EF4-FFF2-40B4-BE49-F238E27FC236}"/>
              </a:extLst>
            </p:cNvPr>
            <p:cNvSpPr>
              <a:spLocks noChangeArrowheads="1"/>
            </p:cNvSpPr>
            <p:nvPr/>
          </p:nvSpPr>
          <p:spPr bwMode="auto">
            <a:xfrm>
              <a:off x="8007925" y="8629480"/>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36" name="Rectangle 69">
              <a:extLst>
                <a:ext uri="{FF2B5EF4-FFF2-40B4-BE49-F238E27FC236}"/>
              </a:extLst>
            </p:cNvPr>
            <p:cNvSpPr>
              <a:spLocks noChangeArrowheads="1"/>
            </p:cNvSpPr>
            <p:nvPr/>
          </p:nvSpPr>
          <p:spPr bwMode="auto">
            <a:xfrm>
              <a:off x="8007925" y="8629480"/>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37" name="Rectangle 70">
              <a:extLst>
                <a:ext uri="{FF2B5EF4-FFF2-40B4-BE49-F238E27FC236}"/>
              </a:extLst>
            </p:cNvPr>
            <p:cNvSpPr>
              <a:spLocks noChangeArrowheads="1"/>
            </p:cNvSpPr>
            <p:nvPr/>
          </p:nvSpPr>
          <p:spPr bwMode="auto">
            <a:xfrm>
              <a:off x="8007925" y="8731979"/>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38" name="Rectangle 71">
              <a:extLst>
                <a:ext uri="{FF2B5EF4-FFF2-40B4-BE49-F238E27FC236}"/>
              </a:extLst>
            </p:cNvPr>
            <p:cNvSpPr>
              <a:spLocks noChangeArrowheads="1"/>
            </p:cNvSpPr>
            <p:nvPr/>
          </p:nvSpPr>
          <p:spPr bwMode="auto">
            <a:xfrm>
              <a:off x="8007925" y="8731979"/>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39" name="Rectangle 72">
              <a:extLst>
                <a:ext uri="{FF2B5EF4-FFF2-40B4-BE49-F238E27FC236}"/>
              </a:extLst>
            </p:cNvPr>
            <p:cNvSpPr>
              <a:spLocks noChangeArrowheads="1"/>
            </p:cNvSpPr>
            <p:nvPr/>
          </p:nvSpPr>
          <p:spPr bwMode="auto">
            <a:xfrm>
              <a:off x="8007925" y="8834478"/>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40" name="Rectangle 73">
              <a:extLst>
                <a:ext uri="{FF2B5EF4-FFF2-40B4-BE49-F238E27FC236}"/>
              </a:extLst>
            </p:cNvPr>
            <p:cNvSpPr>
              <a:spLocks noChangeArrowheads="1"/>
            </p:cNvSpPr>
            <p:nvPr/>
          </p:nvSpPr>
          <p:spPr bwMode="auto">
            <a:xfrm>
              <a:off x="8007925" y="8834478"/>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41" name="Rectangle 74">
              <a:extLst>
                <a:ext uri="{FF2B5EF4-FFF2-40B4-BE49-F238E27FC236}"/>
              </a:extLst>
            </p:cNvPr>
            <p:cNvSpPr>
              <a:spLocks noChangeArrowheads="1"/>
            </p:cNvSpPr>
            <p:nvPr/>
          </p:nvSpPr>
          <p:spPr bwMode="auto">
            <a:xfrm>
              <a:off x="8007925" y="8936976"/>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42" name="Rectangle 75">
              <a:extLst>
                <a:ext uri="{FF2B5EF4-FFF2-40B4-BE49-F238E27FC236}"/>
              </a:extLst>
            </p:cNvPr>
            <p:cNvSpPr>
              <a:spLocks noChangeArrowheads="1"/>
            </p:cNvSpPr>
            <p:nvPr/>
          </p:nvSpPr>
          <p:spPr bwMode="auto">
            <a:xfrm>
              <a:off x="8007925" y="8936976"/>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43" name="Rectangle 76">
              <a:extLst>
                <a:ext uri="{FF2B5EF4-FFF2-40B4-BE49-F238E27FC236}"/>
              </a:extLst>
            </p:cNvPr>
            <p:cNvSpPr>
              <a:spLocks noChangeArrowheads="1"/>
            </p:cNvSpPr>
            <p:nvPr/>
          </p:nvSpPr>
          <p:spPr bwMode="auto">
            <a:xfrm>
              <a:off x="8007925" y="9065101"/>
              <a:ext cx="435621" cy="25625"/>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44" name="Rectangle 77">
              <a:extLst>
                <a:ext uri="{FF2B5EF4-FFF2-40B4-BE49-F238E27FC236}"/>
              </a:extLst>
            </p:cNvPr>
            <p:cNvSpPr>
              <a:spLocks noChangeArrowheads="1"/>
            </p:cNvSpPr>
            <p:nvPr/>
          </p:nvSpPr>
          <p:spPr bwMode="auto">
            <a:xfrm>
              <a:off x="8007925" y="9065101"/>
              <a:ext cx="435621" cy="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45" name="Rectangle 78">
              <a:extLst>
                <a:ext uri="{FF2B5EF4-FFF2-40B4-BE49-F238E27FC236}"/>
              </a:extLst>
            </p:cNvPr>
            <p:cNvSpPr>
              <a:spLocks noChangeArrowheads="1"/>
            </p:cNvSpPr>
            <p:nvPr/>
          </p:nvSpPr>
          <p:spPr bwMode="auto">
            <a:xfrm>
              <a:off x="8007925" y="9167600"/>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46" name="Rectangle 79">
              <a:extLst>
                <a:ext uri="{FF2B5EF4-FFF2-40B4-BE49-F238E27FC236}"/>
              </a:extLst>
            </p:cNvPr>
            <p:cNvSpPr>
              <a:spLocks noChangeArrowheads="1"/>
            </p:cNvSpPr>
            <p:nvPr/>
          </p:nvSpPr>
          <p:spPr bwMode="auto">
            <a:xfrm>
              <a:off x="8007925" y="9167600"/>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47" name="Rectangle 80">
              <a:extLst>
                <a:ext uri="{FF2B5EF4-FFF2-40B4-BE49-F238E27FC236}"/>
              </a:extLst>
            </p:cNvPr>
            <p:cNvSpPr>
              <a:spLocks noChangeArrowheads="1"/>
            </p:cNvSpPr>
            <p:nvPr/>
          </p:nvSpPr>
          <p:spPr bwMode="auto">
            <a:xfrm>
              <a:off x="8007925" y="9270099"/>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48" name="Rectangle 81">
              <a:extLst>
                <a:ext uri="{FF2B5EF4-FFF2-40B4-BE49-F238E27FC236}"/>
              </a:extLst>
            </p:cNvPr>
            <p:cNvSpPr>
              <a:spLocks noChangeArrowheads="1"/>
            </p:cNvSpPr>
            <p:nvPr/>
          </p:nvSpPr>
          <p:spPr bwMode="auto">
            <a:xfrm>
              <a:off x="8007925" y="9270099"/>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49" name="Rectangle 82">
              <a:extLst>
                <a:ext uri="{FF2B5EF4-FFF2-40B4-BE49-F238E27FC236}"/>
              </a:extLst>
            </p:cNvPr>
            <p:cNvSpPr>
              <a:spLocks noChangeArrowheads="1"/>
            </p:cNvSpPr>
            <p:nvPr/>
          </p:nvSpPr>
          <p:spPr bwMode="auto">
            <a:xfrm>
              <a:off x="8007925" y="9372597"/>
              <a:ext cx="435621" cy="51249"/>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50" name="Rectangle 83">
              <a:extLst>
                <a:ext uri="{FF2B5EF4-FFF2-40B4-BE49-F238E27FC236}"/>
              </a:extLst>
            </p:cNvPr>
            <p:cNvSpPr>
              <a:spLocks noChangeArrowheads="1"/>
            </p:cNvSpPr>
            <p:nvPr/>
          </p:nvSpPr>
          <p:spPr bwMode="auto">
            <a:xfrm>
              <a:off x="8007925" y="9372597"/>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51" name="Rectangle 84">
              <a:extLst>
                <a:ext uri="{FF2B5EF4-FFF2-40B4-BE49-F238E27FC236}"/>
              </a:extLst>
            </p:cNvPr>
            <p:cNvSpPr>
              <a:spLocks noChangeArrowheads="1"/>
            </p:cNvSpPr>
            <p:nvPr/>
          </p:nvSpPr>
          <p:spPr bwMode="auto">
            <a:xfrm>
              <a:off x="8007925" y="9500722"/>
              <a:ext cx="435621" cy="25625"/>
            </a:xfrm>
            <a:prstGeom prst="rect">
              <a:avLst/>
            </a:prstGeom>
            <a:solidFill>
              <a:srgbClr val="B0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52" name="Rectangle 85">
              <a:extLst>
                <a:ext uri="{FF2B5EF4-FFF2-40B4-BE49-F238E27FC236}"/>
              </a:extLst>
            </p:cNvPr>
            <p:cNvSpPr>
              <a:spLocks noChangeArrowheads="1"/>
            </p:cNvSpPr>
            <p:nvPr/>
          </p:nvSpPr>
          <p:spPr bwMode="auto">
            <a:xfrm>
              <a:off x="8007925" y="9500722"/>
              <a:ext cx="435621" cy="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53" name="Freeform 86">
              <a:extLst>
                <a:ext uri="{FF2B5EF4-FFF2-40B4-BE49-F238E27FC236}"/>
              </a:extLst>
            </p:cNvPr>
            <p:cNvSpPr>
              <a:spLocks/>
            </p:cNvSpPr>
            <p:nvPr/>
          </p:nvSpPr>
          <p:spPr bwMode="auto">
            <a:xfrm>
              <a:off x="8930418" y="9423848"/>
              <a:ext cx="128123" cy="158021"/>
            </a:xfrm>
            <a:custGeom>
              <a:avLst/>
              <a:gdLst>
                <a:gd name="T0" fmla="*/ 5 w 5"/>
                <a:gd name="T1" fmla="*/ 6 h 6"/>
                <a:gd name="T2" fmla="*/ 5 w 5"/>
                <a:gd name="T3" fmla="*/ 6 h 6"/>
                <a:gd name="T4" fmla="*/ 1 w 5"/>
                <a:gd name="T5" fmla="*/ 6 h 6"/>
                <a:gd name="T6" fmla="*/ 0 w 5"/>
                <a:gd name="T7" fmla="*/ 6 h 6"/>
                <a:gd name="T8" fmla="*/ 0 w 5"/>
                <a:gd name="T9" fmla="*/ 0 h 6"/>
                <a:gd name="T10" fmla="*/ 1 w 5"/>
                <a:gd name="T11" fmla="*/ 0 h 6"/>
                <a:gd name="T12" fmla="*/ 5 w 5"/>
                <a:gd name="T13" fmla="*/ 0 h 6"/>
                <a:gd name="T14" fmla="*/ 5 w 5"/>
                <a:gd name="T15" fmla="*/ 0 h 6"/>
                <a:gd name="T16" fmla="*/ 5 w 5"/>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5" y="6"/>
                  </a:moveTo>
                  <a:cubicBezTo>
                    <a:pt x="5" y="6"/>
                    <a:pt x="5" y="6"/>
                    <a:pt x="5" y="6"/>
                  </a:cubicBezTo>
                  <a:cubicBezTo>
                    <a:pt x="1" y="6"/>
                    <a:pt x="1" y="6"/>
                    <a:pt x="1" y="6"/>
                  </a:cubicBezTo>
                  <a:cubicBezTo>
                    <a:pt x="0" y="6"/>
                    <a:pt x="0" y="6"/>
                    <a:pt x="0" y="6"/>
                  </a:cubicBezTo>
                  <a:cubicBezTo>
                    <a:pt x="0" y="0"/>
                    <a:pt x="0" y="0"/>
                    <a:pt x="0" y="0"/>
                  </a:cubicBezTo>
                  <a:cubicBezTo>
                    <a:pt x="0" y="0"/>
                    <a:pt x="0" y="0"/>
                    <a:pt x="1" y="0"/>
                  </a:cubicBezTo>
                  <a:cubicBezTo>
                    <a:pt x="5" y="0"/>
                    <a:pt x="5" y="0"/>
                    <a:pt x="5" y="0"/>
                  </a:cubicBezTo>
                  <a:cubicBezTo>
                    <a:pt x="5" y="0"/>
                    <a:pt x="5" y="0"/>
                    <a:pt x="5" y="0"/>
                  </a:cubicBezTo>
                  <a:cubicBezTo>
                    <a:pt x="5" y="6"/>
                    <a:pt x="5" y="6"/>
                    <a:pt x="5" y="6"/>
                  </a:cubicBezTo>
                </a:path>
              </a:pathLst>
            </a:custGeom>
            <a:solidFill>
              <a:srgbClr val="F158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54" name="Freeform 87">
              <a:extLst>
                <a:ext uri="{FF2B5EF4-FFF2-40B4-BE49-F238E27FC236}"/>
              </a:extLst>
            </p:cNvPr>
            <p:cNvSpPr>
              <a:spLocks/>
            </p:cNvSpPr>
            <p:nvPr/>
          </p:nvSpPr>
          <p:spPr bwMode="auto">
            <a:xfrm>
              <a:off x="9007292" y="9423848"/>
              <a:ext cx="51249" cy="158021"/>
            </a:xfrm>
            <a:custGeom>
              <a:avLst/>
              <a:gdLst>
                <a:gd name="T0" fmla="*/ 1 w 2"/>
                <a:gd name="T1" fmla="*/ 0 h 6"/>
                <a:gd name="T2" fmla="*/ 0 w 2"/>
                <a:gd name="T3" fmla="*/ 0 h 6"/>
                <a:gd name="T4" fmla="*/ 0 w 2"/>
                <a:gd name="T5" fmla="*/ 6 h 6"/>
                <a:gd name="T6" fmla="*/ 1 w 2"/>
                <a:gd name="T7" fmla="*/ 6 h 6"/>
                <a:gd name="T8" fmla="*/ 2 w 2"/>
                <a:gd name="T9" fmla="*/ 6 h 6"/>
                <a:gd name="T10" fmla="*/ 2 w 2"/>
                <a:gd name="T11" fmla="*/ 0 h 6"/>
                <a:gd name="T12" fmla="*/ 1 w 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0"/>
                  </a:moveTo>
                  <a:cubicBezTo>
                    <a:pt x="0" y="0"/>
                    <a:pt x="0" y="0"/>
                    <a:pt x="0" y="0"/>
                  </a:cubicBezTo>
                  <a:cubicBezTo>
                    <a:pt x="0" y="6"/>
                    <a:pt x="0" y="6"/>
                    <a:pt x="0" y="6"/>
                  </a:cubicBezTo>
                  <a:cubicBezTo>
                    <a:pt x="1" y="6"/>
                    <a:pt x="1" y="6"/>
                    <a:pt x="1" y="6"/>
                  </a:cubicBezTo>
                  <a:cubicBezTo>
                    <a:pt x="1" y="6"/>
                    <a:pt x="2" y="6"/>
                    <a:pt x="2" y="6"/>
                  </a:cubicBezTo>
                  <a:cubicBezTo>
                    <a:pt x="2" y="0"/>
                    <a:pt x="2" y="0"/>
                    <a:pt x="2" y="0"/>
                  </a:cubicBezTo>
                  <a:cubicBezTo>
                    <a:pt x="2" y="0"/>
                    <a:pt x="1" y="0"/>
                    <a:pt x="1"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55" name="Freeform 88">
              <a:extLst>
                <a:ext uri="{FF2B5EF4-FFF2-40B4-BE49-F238E27FC236}"/>
              </a:extLst>
            </p:cNvPr>
            <p:cNvSpPr>
              <a:spLocks/>
            </p:cNvSpPr>
            <p:nvPr/>
          </p:nvSpPr>
          <p:spPr bwMode="auto">
            <a:xfrm>
              <a:off x="9032917" y="9423848"/>
              <a:ext cx="1998733" cy="158021"/>
            </a:xfrm>
            <a:custGeom>
              <a:avLst/>
              <a:gdLst>
                <a:gd name="T0" fmla="*/ 384 w 468"/>
                <a:gd name="T1" fmla="*/ 0 h 37"/>
                <a:gd name="T2" fmla="*/ 366 w 468"/>
                <a:gd name="T3" fmla="*/ 0 h 37"/>
                <a:gd name="T4" fmla="*/ 114 w 468"/>
                <a:gd name="T5" fmla="*/ 0 h 37"/>
                <a:gd name="T6" fmla="*/ 72 w 468"/>
                <a:gd name="T7" fmla="*/ 0 h 37"/>
                <a:gd name="T8" fmla="*/ 0 w 468"/>
                <a:gd name="T9" fmla="*/ 0 h 37"/>
                <a:gd name="T10" fmla="*/ 0 w 468"/>
                <a:gd name="T11" fmla="*/ 37 h 37"/>
                <a:gd name="T12" fmla="*/ 72 w 468"/>
                <a:gd name="T13" fmla="*/ 37 h 37"/>
                <a:gd name="T14" fmla="*/ 114 w 468"/>
                <a:gd name="T15" fmla="*/ 37 h 37"/>
                <a:gd name="T16" fmla="*/ 366 w 468"/>
                <a:gd name="T17" fmla="*/ 37 h 37"/>
                <a:gd name="T18" fmla="*/ 384 w 468"/>
                <a:gd name="T19" fmla="*/ 37 h 37"/>
                <a:gd name="T20" fmla="*/ 468 w 468"/>
                <a:gd name="T21" fmla="*/ 37 h 37"/>
                <a:gd name="T22" fmla="*/ 468 w 468"/>
                <a:gd name="T23" fmla="*/ 0 h 37"/>
                <a:gd name="T24" fmla="*/ 384 w 468"/>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37">
                  <a:moveTo>
                    <a:pt x="384" y="0"/>
                  </a:moveTo>
                  <a:lnTo>
                    <a:pt x="366" y="0"/>
                  </a:lnTo>
                  <a:lnTo>
                    <a:pt x="114" y="0"/>
                  </a:lnTo>
                  <a:lnTo>
                    <a:pt x="72" y="0"/>
                  </a:lnTo>
                  <a:lnTo>
                    <a:pt x="0" y="0"/>
                  </a:lnTo>
                  <a:lnTo>
                    <a:pt x="0" y="37"/>
                  </a:lnTo>
                  <a:lnTo>
                    <a:pt x="72" y="37"/>
                  </a:lnTo>
                  <a:lnTo>
                    <a:pt x="114" y="37"/>
                  </a:lnTo>
                  <a:lnTo>
                    <a:pt x="366" y="37"/>
                  </a:lnTo>
                  <a:lnTo>
                    <a:pt x="384" y="37"/>
                  </a:lnTo>
                  <a:lnTo>
                    <a:pt x="468" y="37"/>
                  </a:lnTo>
                  <a:lnTo>
                    <a:pt x="468" y="0"/>
                  </a:lnTo>
                  <a:lnTo>
                    <a:pt x="384" y="0"/>
                  </a:lnTo>
                  <a:close/>
                </a:path>
              </a:pathLst>
            </a:custGeom>
            <a:solidFill>
              <a:srgbClr val="152B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56" name="Freeform 89">
              <a:extLst>
                <a:ext uri="{FF2B5EF4-FFF2-40B4-BE49-F238E27FC236}"/>
              </a:extLst>
            </p:cNvPr>
            <p:cNvSpPr>
              <a:spLocks/>
            </p:cNvSpPr>
            <p:nvPr/>
          </p:nvSpPr>
          <p:spPr bwMode="auto">
            <a:xfrm>
              <a:off x="9032917" y="9423848"/>
              <a:ext cx="1998733" cy="158021"/>
            </a:xfrm>
            <a:custGeom>
              <a:avLst/>
              <a:gdLst>
                <a:gd name="T0" fmla="*/ 384 w 468"/>
                <a:gd name="T1" fmla="*/ 0 h 37"/>
                <a:gd name="T2" fmla="*/ 366 w 468"/>
                <a:gd name="T3" fmla="*/ 0 h 37"/>
                <a:gd name="T4" fmla="*/ 114 w 468"/>
                <a:gd name="T5" fmla="*/ 0 h 37"/>
                <a:gd name="T6" fmla="*/ 72 w 468"/>
                <a:gd name="T7" fmla="*/ 0 h 37"/>
                <a:gd name="T8" fmla="*/ 0 w 468"/>
                <a:gd name="T9" fmla="*/ 0 h 37"/>
                <a:gd name="T10" fmla="*/ 0 w 468"/>
                <a:gd name="T11" fmla="*/ 37 h 37"/>
                <a:gd name="T12" fmla="*/ 72 w 468"/>
                <a:gd name="T13" fmla="*/ 37 h 37"/>
                <a:gd name="T14" fmla="*/ 114 w 468"/>
                <a:gd name="T15" fmla="*/ 37 h 37"/>
                <a:gd name="T16" fmla="*/ 366 w 468"/>
                <a:gd name="T17" fmla="*/ 37 h 37"/>
                <a:gd name="T18" fmla="*/ 384 w 468"/>
                <a:gd name="T19" fmla="*/ 37 h 37"/>
                <a:gd name="T20" fmla="*/ 468 w 468"/>
                <a:gd name="T21" fmla="*/ 37 h 37"/>
                <a:gd name="T22" fmla="*/ 468 w 468"/>
                <a:gd name="T23" fmla="*/ 0 h 37"/>
                <a:gd name="T24" fmla="*/ 384 w 468"/>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37">
                  <a:moveTo>
                    <a:pt x="384" y="0"/>
                  </a:moveTo>
                  <a:lnTo>
                    <a:pt x="366" y="0"/>
                  </a:lnTo>
                  <a:lnTo>
                    <a:pt x="114" y="0"/>
                  </a:lnTo>
                  <a:lnTo>
                    <a:pt x="72" y="0"/>
                  </a:lnTo>
                  <a:lnTo>
                    <a:pt x="0" y="0"/>
                  </a:lnTo>
                  <a:lnTo>
                    <a:pt x="0" y="37"/>
                  </a:lnTo>
                  <a:lnTo>
                    <a:pt x="72" y="37"/>
                  </a:lnTo>
                  <a:lnTo>
                    <a:pt x="114" y="37"/>
                  </a:lnTo>
                  <a:lnTo>
                    <a:pt x="366" y="37"/>
                  </a:lnTo>
                  <a:lnTo>
                    <a:pt x="384" y="37"/>
                  </a:lnTo>
                  <a:lnTo>
                    <a:pt x="468" y="37"/>
                  </a:lnTo>
                  <a:lnTo>
                    <a:pt x="468" y="0"/>
                  </a:lnTo>
                  <a:lnTo>
                    <a:pt x="3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57" name="Freeform 90">
              <a:extLst>
                <a:ext uri="{FF2B5EF4-FFF2-40B4-BE49-F238E27FC236}"/>
              </a:extLst>
            </p:cNvPr>
            <p:cNvSpPr>
              <a:spLocks/>
            </p:cNvSpPr>
            <p:nvPr/>
          </p:nvSpPr>
          <p:spPr bwMode="auto">
            <a:xfrm>
              <a:off x="9032917" y="9475098"/>
              <a:ext cx="1998733" cy="51249"/>
            </a:xfrm>
            <a:custGeom>
              <a:avLst/>
              <a:gdLst>
                <a:gd name="T0" fmla="*/ 384 w 468"/>
                <a:gd name="T1" fmla="*/ 0 h 12"/>
                <a:gd name="T2" fmla="*/ 366 w 468"/>
                <a:gd name="T3" fmla="*/ 0 h 12"/>
                <a:gd name="T4" fmla="*/ 114 w 468"/>
                <a:gd name="T5" fmla="*/ 0 h 12"/>
                <a:gd name="T6" fmla="*/ 72 w 468"/>
                <a:gd name="T7" fmla="*/ 0 h 12"/>
                <a:gd name="T8" fmla="*/ 0 w 468"/>
                <a:gd name="T9" fmla="*/ 0 h 12"/>
                <a:gd name="T10" fmla="*/ 0 w 468"/>
                <a:gd name="T11" fmla="*/ 12 h 12"/>
                <a:gd name="T12" fmla="*/ 72 w 468"/>
                <a:gd name="T13" fmla="*/ 12 h 12"/>
                <a:gd name="T14" fmla="*/ 114 w 468"/>
                <a:gd name="T15" fmla="*/ 12 h 12"/>
                <a:gd name="T16" fmla="*/ 366 w 468"/>
                <a:gd name="T17" fmla="*/ 12 h 12"/>
                <a:gd name="T18" fmla="*/ 384 w 468"/>
                <a:gd name="T19" fmla="*/ 12 h 12"/>
                <a:gd name="T20" fmla="*/ 468 w 468"/>
                <a:gd name="T21" fmla="*/ 12 h 12"/>
                <a:gd name="T22" fmla="*/ 468 w 468"/>
                <a:gd name="T23" fmla="*/ 0 h 12"/>
                <a:gd name="T24" fmla="*/ 384 w 468"/>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12">
                  <a:moveTo>
                    <a:pt x="384" y="0"/>
                  </a:moveTo>
                  <a:lnTo>
                    <a:pt x="366" y="0"/>
                  </a:lnTo>
                  <a:lnTo>
                    <a:pt x="114" y="0"/>
                  </a:lnTo>
                  <a:lnTo>
                    <a:pt x="72" y="0"/>
                  </a:lnTo>
                  <a:lnTo>
                    <a:pt x="0" y="0"/>
                  </a:lnTo>
                  <a:lnTo>
                    <a:pt x="0" y="12"/>
                  </a:lnTo>
                  <a:lnTo>
                    <a:pt x="72" y="12"/>
                  </a:lnTo>
                  <a:lnTo>
                    <a:pt x="114" y="12"/>
                  </a:lnTo>
                  <a:lnTo>
                    <a:pt x="366" y="12"/>
                  </a:lnTo>
                  <a:lnTo>
                    <a:pt x="384" y="12"/>
                  </a:lnTo>
                  <a:lnTo>
                    <a:pt x="468" y="12"/>
                  </a:lnTo>
                  <a:lnTo>
                    <a:pt x="468" y="0"/>
                  </a:lnTo>
                  <a:lnTo>
                    <a:pt x="384" y="0"/>
                  </a:lnTo>
                  <a:close/>
                </a:path>
              </a:pathLst>
            </a:custGeom>
            <a:solidFill>
              <a:srgbClr val="152B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58" name="Freeform 91">
              <a:extLst>
                <a:ext uri="{FF2B5EF4-FFF2-40B4-BE49-F238E27FC236}"/>
              </a:extLst>
            </p:cNvPr>
            <p:cNvSpPr>
              <a:spLocks/>
            </p:cNvSpPr>
            <p:nvPr/>
          </p:nvSpPr>
          <p:spPr bwMode="auto">
            <a:xfrm>
              <a:off x="9032917" y="9475098"/>
              <a:ext cx="1998733" cy="51249"/>
            </a:xfrm>
            <a:custGeom>
              <a:avLst/>
              <a:gdLst>
                <a:gd name="T0" fmla="*/ 384 w 468"/>
                <a:gd name="T1" fmla="*/ 0 h 12"/>
                <a:gd name="T2" fmla="*/ 366 w 468"/>
                <a:gd name="T3" fmla="*/ 0 h 12"/>
                <a:gd name="T4" fmla="*/ 114 w 468"/>
                <a:gd name="T5" fmla="*/ 0 h 12"/>
                <a:gd name="T6" fmla="*/ 72 w 468"/>
                <a:gd name="T7" fmla="*/ 0 h 12"/>
                <a:gd name="T8" fmla="*/ 0 w 468"/>
                <a:gd name="T9" fmla="*/ 0 h 12"/>
                <a:gd name="T10" fmla="*/ 0 w 468"/>
                <a:gd name="T11" fmla="*/ 12 h 12"/>
                <a:gd name="T12" fmla="*/ 72 w 468"/>
                <a:gd name="T13" fmla="*/ 12 h 12"/>
                <a:gd name="T14" fmla="*/ 114 w 468"/>
                <a:gd name="T15" fmla="*/ 12 h 12"/>
                <a:gd name="T16" fmla="*/ 366 w 468"/>
                <a:gd name="T17" fmla="*/ 12 h 12"/>
                <a:gd name="T18" fmla="*/ 384 w 468"/>
                <a:gd name="T19" fmla="*/ 12 h 12"/>
                <a:gd name="T20" fmla="*/ 468 w 468"/>
                <a:gd name="T21" fmla="*/ 12 h 12"/>
                <a:gd name="T22" fmla="*/ 468 w 468"/>
                <a:gd name="T23" fmla="*/ 0 h 12"/>
                <a:gd name="T24" fmla="*/ 384 w 468"/>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8" h="12">
                  <a:moveTo>
                    <a:pt x="384" y="0"/>
                  </a:moveTo>
                  <a:lnTo>
                    <a:pt x="366" y="0"/>
                  </a:lnTo>
                  <a:lnTo>
                    <a:pt x="114" y="0"/>
                  </a:lnTo>
                  <a:lnTo>
                    <a:pt x="72" y="0"/>
                  </a:lnTo>
                  <a:lnTo>
                    <a:pt x="0" y="0"/>
                  </a:lnTo>
                  <a:lnTo>
                    <a:pt x="0" y="12"/>
                  </a:lnTo>
                  <a:lnTo>
                    <a:pt x="72" y="12"/>
                  </a:lnTo>
                  <a:lnTo>
                    <a:pt x="114" y="12"/>
                  </a:lnTo>
                  <a:lnTo>
                    <a:pt x="366" y="12"/>
                  </a:lnTo>
                  <a:lnTo>
                    <a:pt x="384" y="12"/>
                  </a:lnTo>
                  <a:lnTo>
                    <a:pt x="468" y="12"/>
                  </a:lnTo>
                  <a:lnTo>
                    <a:pt x="468" y="0"/>
                  </a:lnTo>
                  <a:lnTo>
                    <a:pt x="3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59" name="Freeform 92">
              <a:extLst>
                <a:ext uri="{FF2B5EF4-FFF2-40B4-BE49-F238E27FC236}"/>
              </a:extLst>
            </p:cNvPr>
            <p:cNvSpPr>
              <a:spLocks/>
            </p:cNvSpPr>
            <p:nvPr/>
          </p:nvSpPr>
          <p:spPr bwMode="auto">
            <a:xfrm>
              <a:off x="10980400" y="9423848"/>
              <a:ext cx="307498" cy="158021"/>
            </a:xfrm>
            <a:custGeom>
              <a:avLst/>
              <a:gdLst>
                <a:gd name="T0" fmla="*/ 12 w 72"/>
                <a:gd name="T1" fmla="*/ 37 h 37"/>
                <a:gd name="T2" fmla="*/ 0 w 72"/>
                <a:gd name="T3" fmla="*/ 18 h 37"/>
                <a:gd name="T4" fmla="*/ 12 w 72"/>
                <a:gd name="T5" fmla="*/ 0 h 37"/>
                <a:gd name="T6" fmla="*/ 72 w 72"/>
                <a:gd name="T7" fmla="*/ 18 h 37"/>
                <a:gd name="T8" fmla="*/ 12 w 72"/>
                <a:gd name="T9" fmla="*/ 37 h 37"/>
              </a:gdLst>
              <a:ahLst/>
              <a:cxnLst>
                <a:cxn ang="0">
                  <a:pos x="T0" y="T1"/>
                </a:cxn>
                <a:cxn ang="0">
                  <a:pos x="T2" y="T3"/>
                </a:cxn>
                <a:cxn ang="0">
                  <a:pos x="T4" y="T5"/>
                </a:cxn>
                <a:cxn ang="0">
                  <a:pos x="T6" y="T7"/>
                </a:cxn>
                <a:cxn ang="0">
                  <a:pos x="T8" y="T9"/>
                </a:cxn>
              </a:cxnLst>
              <a:rect l="0" t="0" r="r" b="b"/>
              <a:pathLst>
                <a:path w="72" h="37">
                  <a:moveTo>
                    <a:pt x="12" y="37"/>
                  </a:moveTo>
                  <a:lnTo>
                    <a:pt x="0" y="18"/>
                  </a:lnTo>
                  <a:lnTo>
                    <a:pt x="12" y="0"/>
                  </a:lnTo>
                  <a:lnTo>
                    <a:pt x="72" y="18"/>
                  </a:lnTo>
                  <a:lnTo>
                    <a:pt x="12"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60" name="Freeform 93">
              <a:extLst>
                <a:ext uri="{FF2B5EF4-FFF2-40B4-BE49-F238E27FC236}"/>
              </a:extLst>
            </p:cNvPr>
            <p:cNvSpPr>
              <a:spLocks/>
            </p:cNvSpPr>
            <p:nvPr/>
          </p:nvSpPr>
          <p:spPr bwMode="auto">
            <a:xfrm>
              <a:off x="11185398" y="9475098"/>
              <a:ext cx="102499" cy="51249"/>
            </a:xfrm>
            <a:custGeom>
              <a:avLst/>
              <a:gdLst>
                <a:gd name="T0" fmla="*/ 0 w 24"/>
                <a:gd name="T1" fmla="*/ 0 h 12"/>
                <a:gd name="T2" fmla="*/ 0 w 24"/>
                <a:gd name="T3" fmla="*/ 12 h 12"/>
                <a:gd name="T4" fmla="*/ 24 w 24"/>
                <a:gd name="T5" fmla="*/ 6 h 12"/>
                <a:gd name="T6" fmla="*/ 0 w 24"/>
                <a:gd name="T7" fmla="*/ 0 h 12"/>
              </a:gdLst>
              <a:ahLst/>
              <a:cxnLst>
                <a:cxn ang="0">
                  <a:pos x="T0" y="T1"/>
                </a:cxn>
                <a:cxn ang="0">
                  <a:pos x="T2" y="T3"/>
                </a:cxn>
                <a:cxn ang="0">
                  <a:pos x="T4" y="T5"/>
                </a:cxn>
                <a:cxn ang="0">
                  <a:pos x="T6" y="T7"/>
                </a:cxn>
              </a:cxnLst>
              <a:rect l="0" t="0" r="r" b="b"/>
              <a:pathLst>
                <a:path w="24" h="12">
                  <a:moveTo>
                    <a:pt x="0" y="0"/>
                  </a:moveTo>
                  <a:lnTo>
                    <a:pt x="0" y="12"/>
                  </a:lnTo>
                  <a:lnTo>
                    <a:pt x="24" y="6"/>
                  </a:lnTo>
                  <a:lnTo>
                    <a:pt x="0" y="0"/>
                  </a:lnTo>
                  <a:close/>
                </a:path>
              </a:pathLst>
            </a:custGeom>
            <a:solidFill>
              <a:srgbClr val="171E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61" name="Freeform 94">
              <a:extLst>
                <a:ext uri="{FF2B5EF4-FFF2-40B4-BE49-F238E27FC236}"/>
              </a:extLst>
            </p:cNvPr>
            <p:cNvSpPr>
              <a:spLocks/>
            </p:cNvSpPr>
            <p:nvPr/>
          </p:nvSpPr>
          <p:spPr bwMode="auto">
            <a:xfrm>
              <a:off x="10980400" y="9423848"/>
              <a:ext cx="307498" cy="158021"/>
            </a:xfrm>
            <a:custGeom>
              <a:avLst/>
              <a:gdLst>
                <a:gd name="T0" fmla="*/ 12 w 72"/>
                <a:gd name="T1" fmla="*/ 37 h 37"/>
                <a:gd name="T2" fmla="*/ 0 w 72"/>
                <a:gd name="T3" fmla="*/ 18 h 37"/>
                <a:gd name="T4" fmla="*/ 12 w 72"/>
                <a:gd name="T5" fmla="*/ 0 h 37"/>
                <a:gd name="T6" fmla="*/ 72 w 72"/>
                <a:gd name="T7" fmla="*/ 18 h 37"/>
                <a:gd name="T8" fmla="*/ 12 w 72"/>
                <a:gd name="T9" fmla="*/ 37 h 37"/>
              </a:gdLst>
              <a:ahLst/>
              <a:cxnLst>
                <a:cxn ang="0">
                  <a:pos x="T0" y="T1"/>
                </a:cxn>
                <a:cxn ang="0">
                  <a:pos x="T2" y="T3"/>
                </a:cxn>
                <a:cxn ang="0">
                  <a:pos x="T4" y="T5"/>
                </a:cxn>
                <a:cxn ang="0">
                  <a:pos x="T6" y="T7"/>
                </a:cxn>
                <a:cxn ang="0">
                  <a:pos x="T8" y="T9"/>
                </a:cxn>
              </a:cxnLst>
              <a:rect l="0" t="0" r="r" b="b"/>
              <a:pathLst>
                <a:path w="72" h="37">
                  <a:moveTo>
                    <a:pt x="12" y="37"/>
                  </a:moveTo>
                  <a:lnTo>
                    <a:pt x="0" y="18"/>
                  </a:lnTo>
                  <a:lnTo>
                    <a:pt x="12" y="0"/>
                  </a:lnTo>
                  <a:lnTo>
                    <a:pt x="72" y="18"/>
                  </a:lnTo>
                  <a:lnTo>
                    <a:pt x="12" y="37"/>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62" name="Freeform 95">
              <a:extLst>
                <a:ext uri="{FF2B5EF4-FFF2-40B4-BE49-F238E27FC236}"/>
              </a:extLst>
            </p:cNvPr>
            <p:cNvSpPr>
              <a:spLocks/>
            </p:cNvSpPr>
            <p:nvPr/>
          </p:nvSpPr>
          <p:spPr bwMode="auto">
            <a:xfrm>
              <a:off x="11185398" y="9475098"/>
              <a:ext cx="102499" cy="51249"/>
            </a:xfrm>
            <a:custGeom>
              <a:avLst/>
              <a:gdLst>
                <a:gd name="T0" fmla="*/ 0 w 24"/>
                <a:gd name="T1" fmla="*/ 0 h 12"/>
                <a:gd name="T2" fmla="*/ 0 w 24"/>
                <a:gd name="T3" fmla="*/ 12 h 12"/>
                <a:gd name="T4" fmla="*/ 24 w 24"/>
                <a:gd name="T5" fmla="*/ 6 h 12"/>
                <a:gd name="T6" fmla="*/ 0 w 24"/>
                <a:gd name="T7" fmla="*/ 0 h 12"/>
              </a:gdLst>
              <a:ahLst/>
              <a:cxnLst>
                <a:cxn ang="0">
                  <a:pos x="T0" y="T1"/>
                </a:cxn>
                <a:cxn ang="0">
                  <a:pos x="T2" y="T3"/>
                </a:cxn>
                <a:cxn ang="0">
                  <a:pos x="T4" y="T5"/>
                </a:cxn>
                <a:cxn ang="0">
                  <a:pos x="T6" y="T7"/>
                </a:cxn>
              </a:cxnLst>
              <a:rect l="0" t="0" r="r" b="b"/>
              <a:pathLst>
                <a:path w="24" h="12">
                  <a:moveTo>
                    <a:pt x="0" y="0"/>
                  </a:moveTo>
                  <a:lnTo>
                    <a:pt x="0" y="12"/>
                  </a:lnTo>
                  <a:lnTo>
                    <a:pt x="24" y="6"/>
                  </a:lnTo>
                  <a:lnTo>
                    <a:pt x="0" y="0"/>
                  </a:lnTo>
                  <a:close/>
                </a:path>
              </a:pathLst>
            </a:custGeom>
            <a:solidFill>
              <a:srgbClr val="152B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63" name="Freeform 96">
              <a:extLst>
                <a:ext uri="{FF2B5EF4-FFF2-40B4-BE49-F238E27FC236}"/>
              </a:extLst>
            </p:cNvPr>
            <p:cNvSpPr>
              <a:spLocks/>
            </p:cNvSpPr>
            <p:nvPr/>
          </p:nvSpPr>
          <p:spPr bwMode="auto">
            <a:xfrm>
              <a:off x="8443547" y="10504358"/>
              <a:ext cx="3151848" cy="538120"/>
            </a:xfrm>
            <a:custGeom>
              <a:avLst/>
              <a:gdLst>
                <a:gd name="T0" fmla="*/ 123 w 123"/>
                <a:gd name="T1" fmla="*/ 3 h 21"/>
                <a:gd name="T2" fmla="*/ 123 w 123"/>
                <a:gd name="T3" fmla="*/ 0 h 21"/>
                <a:gd name="T4" fmla="*/ 8 w 123"/>
                <a:gd name="T5" fmla="*/ 0 h 21"/>
                <a:gd name="T6" fmla="*/ 0 w 123"/>
                <a:gd name="T7" fmla="*/ 7 h 21"/>
                <a:gd name="T8" fmla="*/ 0 w 123"/>
                <a:gd name="T9" fmla="*/ 14 h 21"/>
                <a:gd name="T10" fmla="*/ 8 w 123"/>
                <a:gd name="T11" fmla="*/ 21 h 21"/>
                <a:gd name="T12" fmla="*/ 123 w 123"/>
                <a:gd name="T13" fmla="*/ 21 h 21"/>
                <a:gd name="T14" fmla="*/ 123 w 123"/>
                <a:gd name="T15" fmla="*/ 18 h 21"/>
                <a:gd name="T16" fmla="*/ 120 w 123"/>
                <a:gd name="T17" fmla="*/ 18 h 21"/>
                <a:gd name="T18" fmla="*/ 120 w 123"/>
                <a:gd name="T19" fmla="*/ 3 h 21"/>
                <a:gd name="T20" fmla="*/ 123 w 123"/>
                <a:gd name="T21"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21">
                  <a:moveTo>
                    <a:pt x="123" y="3"/>
                  </a:moveTo>
                  <a:cubicBezTo>
                    <a:pt x="123" y="0"/>
                    <a:pt x="123" y="0"/>
                    <a:pt x="123" y="0"/>
                  </a:cubicBezTo>
                  <a:cubicBezTo>
                    <a:pt x="8" y="0"/>
                    <a:pt x="8" y="0"/>
                    <a:pt x="8" y="0"/>
                  </a:cubicBezTo>
                  <a:cubicBezTo>
                    <a:pt x="4" y="0"/>
                    <a:pt x="0" y="3"/>
                    <a:pt x="0" y="7"/>
                  </a:cubicBezTo>
                  <a:cubicBezTo>
                    <a:pt x="0" y="14"/>
                    <a:pt x="0" y="14"/>
                    <a:pt x="0" y="14"/>
                  </a:cubicBezTo>
                  <a:cubicBezTo>
                    <a:pt x="0" y="18"/>
                    <a:pt x="4" y="21"/>
                    <a:pt x="8" y="21"/>
                  </a:cubicBezTo>
                  <a:cubicBezTo>
                    <a:pt x="123" y="21"/>
                    <a:pt x="123" y="21"/>
                    <a:pt x="123" y="21"/>
                  </a:cubicBezTo>
                  <a:cubicBezTo>
                    <a:pt x="123" y="18"/>
                    <a:pt x="123" y="18"/>
                    <a:pt x="123" y="18"/>
                  </a:cubicBezTo>
                  <a:cubicBezTo>
                    <a:pt x="120" y="18"/>
                    <a:pt x="120" y="18"/>
                    <a:pt x="120" y="18"/>
                  </a:cubicBezTo>
                  <a:cubicBezTo>
                    <a:pt x="120" y="3"/>
                    <a:pt x="120" y="3"/>
                    <a:pt x="120" y="3"/>
                  </a:cubicBezTo>
                  <a:cubicBezTo>
                    <a:pt x="123" y="3"/>
                    <a:pt x="123" y="3"/>
                    <a:pt x="123" y="3"/>
                  </a:cubicBezTo>
                </a:path>
              </a:pathLst>
            </a:custGeom>
            <a:solidFill>
              <a:srgbClr val="152B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64" name="Freeform 97">
              <a:extLst>
                <a:ext uri="{FF2B5EF4-FFF2-40B4-BE49-F238E27FC236}"/>
              </a:extLst>
            </p:cNvPr>
            <p:cNvSpPr>
              <a:spLocks/>
            </p:cNvSpPr>
            <p:nvPr/>
          </p:nvSpPr>
          <p:spPr bwMode="auto">
            <a:xfrm>
              <a:off x="8571671" y="10581232"/>
              <a:ext cx="2946850" cy="384372"/>
            </a:xfrm>
            <a:custGeom>
              <a:avLst/>
              <a:gdLst>
                <a:gd name="T0" fmla="*/ 115 w 115"/>
                <a:gd name="T1" fmla="*/ 0 h 15"/>
                <a:gd name="T2" fmla="*/ 4 w 115"/>
                <a:gd name="T3" fmla="*/ 0 h 15"/>
                <a:gd name="T4" fmla="*/ 0 w 115"/>
                <a:gd name="T5" fmla="*/ 4 h 15"/>
                <a:gd name="T6" fmla="*/ 0 w 115"/>
                <a:gd name="T7" fmla="*/ 11 h 15"/>
                <a:gd name="T8" fmla="*/ 4 w 115"/>
                <a:gd name="T9" fmla="*/ 15 h 15"/>
                <a:gd name="T10" fmla="*/ 115 w 115"/>
                <a:gd name="T11" fmla="*/ 15 h 15"/>
                <a:gd name="T12" fmla="*/ 115 w 1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15" h="15">
                  <a:moveTo>
                    <a:pt x="115" y="0"/>
                  </a:moveTo>
                  <a:cubicBezTo>
                    <a:pt x="4" y="0"/>
                    <a:pt x="4" y="0"/>
                    <a:pt x="4" y="0"/>
                  </a:cubicBezTo>
                  <a:cubicBezTo>
                    <a:pt x="2" y="0"/>
                    <a:pt x="0" y="2"/>
                    <a:pt x="0" y="4"/>
                  </a:cubicBezTo>
                  <a:cubicBezTo>
                    <a:pt x="0" y="11"/>
                    <a:pt x="0" y="11"/>
                    <a:pt x="0" y="11"/>
                  </a:cubicBezTo>
                  <a:cubicBezTo>
                    <a:pt x="0" y="13"/>
                    <a:pt x="2" y="15"/>
                    <a:pt x="4" y="15"/>
                  </a:cubicBezTo>
                  <a:cubicBezTo>
                    <a:pt x="115" y="15"/>
                    <a:pt x="115" y="15"/>
                    <a:pt x="115" y="15"/>
                  </a:cubicBezTo>
                  <a:cubicBezTo>
                    <a:pt x="115" y="0"/>
                    <a:pt x="115" y="0"/>
                    <a:pt x="115"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65" name="Freeform 98">
              <a:extLst>
                <a:ext uri="{FF2B5EF4-FFF2-40B4-BE49-F238E27FC236}"/>
              </a:extLst>
            </p:cNvPr>
            <p:cNvSpPr>
              <a:spLocks/>
            </p:cNvSpPr>
            <p:nvPr/>
          </p:nvSpPr>
          <p:spPr bwMode="auto">
            <a:xfrm>
              <a:off x="8853544" y="10760605"/>
              <a:ext cx="153748" cy="230624"/>
            </a:xfrm>
            <a:custGeom>
              <a:avLst/>
              <a:gdLst>
                <a:gd name="T0" fmla="*/ 36 w 36"/>
                <a:gd name="T1" fmla="*/ 54 h 54"/>
                <a:gd name="T2" fmla="*/ 18 w 36"/>
                <a:gd name="T3" fmla="*/ 30 h 54"/>
                <a:gd name="T4" fmla="*/ 0 w 36"/>
                <a:gd name="T5" fmla="*/ 54 h 54"/>
                <a:gd name="T6" fmla="*/ 0 w 36"/>
                <a:gd name="T7" fmla="*/ 0 h 54"/>
                <a:gd name="T8" fmla="*/ 36 w 36"/>
                <a:gd name="T9" fmla="*/ 0 h 54"/>
                <a:gd name="T10" fmla="*/ 36 w 36"/>
                <a:gd name="T11" fmla="*/ 54 h 54"/>
              </a:gdLst>
              <a:ahLst/>
              <a:cxnLst>
                <a:cxn ang="0">
                  <a:pos x="T0" y="T1"/>
                </a:cxn>
                <a:cxn ang="0">
                  <a:pos x="T2" y="T3"/>
                </a:cxn>
                <a:cxn ang="0">
                  <a:pos x="T4" y="T5"/>
                </a:cxn>
                <a:cxn ang="0">
                  <a:pos x="T6" y="T7"/>
                </a:cxn>
                <a:cxn ang="0">
                  <a:pos x="T8" y="T9"/>
                </a:cxn>
                <a:cxn ang="0">
                  <a:pos x="T10" y="T11"/>
                </a:cxn>
              </a:cxnLst>
              <a:rect l="0" t="0" r="r" b="b"/>
              <a:pathLst>
                <a:path w="36" h="54">
                  <a:moveTo>
                    <a:pt x="36" y="54"/>
                  </a:moveTo>
                  <a:lnTo>
                    <a:pt x="18" y="30"/>
                  </a:lnTo>
                  <a:lnTo>
                    <a:pt x="0" y="54"/>
                  </a:lnTo>
                  <a:lnTo>
                    <a:pt x="0" y="0"/>
                  </a:lnTo>
                  <a:lnTo>
                    <a:pt x="36" y="0"/>
                  </a:lnTo>
                  <a:lnTo>
                    <a:pt x="36" y="54"/>
                  </a:lnTo>
                  <a:close/>
                </a:path>
              </a:pathLst>
            </a:custGeom>
            <a:solidFill>
              <a:srgbClr val="F158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66" name="Freeform 99">
              <a:extLst>
                <a:ext uri="{FF2B5EF4-FFF2-40B4-BE49-F238E27FC236}"/>
              </a:extLst>
            </p:cNvPr>
            <p:cNvSpPr>
              <a:spLocks/>
            </p:cNvSpPr>
            <p:nvPr/>
          </p:nvSpPr>
          <p:spPr bwMode="auto">
            <a:xfrm>
              <a:off x="8853544" y="10760605"/>
              <a:ext cx="153748" cy="230624"/>
            </a:xfrm>
            <a:custGeom>
              <a:avLst/>
              <a:gdLst>
                <a:gd name="T0" fmla="*/ 36 w 36"/>
                <a:gd name="T1" fmla="*/ 54 h 54"/>
                <a:gd name="T2" fmla="*/ 18 w 36"/>
                <a:gd name="T3" fmla="*/ 30 h 54"/>
                <a:gd name="T4" fmla="*/ 0 w 36"/>
                <a:gd name="T5" fmla="*/ 54 h 54"/>
                <a:gd name="T6" fmla="*/ 0 w 36"/>
                <a:gd name="T7" fmla="*/ 0 h 54"/>
                <a:gd name="T8" fmla="*/ 36 w 36"/>
                <a:gd name="T9" fmla="*/ 0 h 54"/>
                <a:gd name="T10" fmla="*/ 36 w 36"/>
                <a:gd name="T11" fmla="*/ 54 h 54"/>
              </a:gdLst>
              <a:ahLst/>
              <a:cxnLst>
                <a:cxn ang="0">
                  <a:pos x="T0" y="T1"/>
                </a:cxn>
                <a:cxn ang="0">
                  <a:pos x="T2" y="T3"/>
                </a:cxn>
                <a:cxn ang="0">
                  <a:pos x="T4" y="T5"/>
                </a:cxn>
                <a:cxn ang="0">
                  <a:pos x="T6" y="T7"/>
                </a:cxn>
                <a:cxn ang="0">
                  <a:pos x="T8" y="T9"/>
                </a:cxn>
                <a:cxn ang="0">
                  <a:pos x="T10" y="T11"/>
                </a:cxn>
              </a:cxnLst>
              <a:rect l="0" t="0" r="r" b="b"/>
              <a:pathLst>
                <a:path w="36" h="54">
                  <a:moveTo>
                    <a:pt x="36" y="54"/>
                  </a:moveTo>
                  <a:lnTo>
                    <a:pt x="18" y="30"/>
                  </a:lnTo>
                  <a:lnTo>
                    <a:pt x="0" y="54"/>
                  </a:lnTo>
                  <a:lnTo>
                    <a:pt x="0" y="0"/>
                  </a:lnTo>
                  <a:lnTo>
                    <a:pt x="36" y="0"/>
                  </a:lnTo>
                  <a:lnTo>
                    <a:pt x="36"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67" name="Freeform 100">
              <a:extLst>
                <a:ext uri="{FF2B5EF4-FFF2-40B4-BE49-F238E27FC236}"/>
              </a:extLst>
            </p:cNvPr>
            <p:cNvSpPr>
              <a:spLocks/>
            </p:cNvSpPr>
            <p:nvPr/>
          </p:nvSpPr>
          <p:spPr bwMode="auto">
            <a:xfrm>
              <a:off x="8648545" y="9581865"/>
              <a:ext cx="2588103" cy="922492"/>
            </a:xfrm>
            <a:custGeom>
              <a:avLst/>
              <a:gdLst>
                <a:gd name="T0" fmla="*/ 101 w 101"/>
                <a:gd name="T1" fmla="*/ 5 h 36"/>
                <a:gd name="T2" fmla="*/ 101 w 101"/>
                <a:gd name="T3" fmla="*/ 0 h 36"/>
                <a:gd name="T4" fmla="*/ 6 w 101"/>
                <a:gd name="T5" fmla="*/ 0 h 36"/>
                <a:gd name="T6" fmla="*/ 0 w 101"/>
                <a:gd name="T7" fmla="*/ 12 h 36"/>
                <a:gd name="T8" fmla="*/ 0 w 101"/>
                <a:gd name="T9" fmla="*/ 24 h 36"/>
                <a:gd name="T10" fmla="*/ 6 w 101"/>
                <a:gd name="T11" fmla="*/ 36 h 36"/>
                <a:gd name="T12" fmla="*/ 101 w 101"/>
                <a:gd name="T13" fmla="*/ 36 h 36"/>
                <a:gd name="T14" fmla="*/ 101 w 101"/>
                <a:gd name="T15" fmla="*/ 31 h 36"/>
                <a:gd name="T16" fmla="*/ 98 w 101"/>
                <a:gd name="T17" fmla="*/ 31 h 36"/>
                <a:gd name="T18" fmla="*/ 98 w 101"/>
                <a:gd name="T19" fmla="*/ 5 h 36"/>
                <a:gd name="T20" fmla="*/ 101 w 101"/>
                <a:gd name="T21"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6">
                  <a:moveTo>
                    <a:pt x="101" y="5"/>
                  </a:moveTo>
                  <a:cubicBezTo>
                    <a:pt x="101" y="0"/>
                    <a:pt x="101" y="0"/>
                    <a:pt x="101" y="0"/>
                  </a:cubicBezTo>
                  <a:cubicBezTo>
                    <a:pt x="6" y="0"/>
                    <a:pt x="6" y="0"/>
                    <a:pt x="6" y="0"/>
                  </a:cubicBezTo>
                  <a:cubicBezTo>
                    <a:pt x="3" y="0"/>
                    <a:pt x="0" y="6"/>
                    <a:pt x="0" y="12"/>
                  </a:cubicBezTo>
                  <a:cubicBezTo>
                    <a:pt x="0" y="24"/>
                    <a:pt x="0" y="24"/>
                    <a:pt x="0" y="24"/>
                  </a:cubicBezTo>
                  <a:cubicBezTo>
                    <a:pt x="0" y="30"/>
                    <a:pt x="3" y="36"/>
                    <a:pt x="6" y="36"/>
                  </a:cubicBezTo>
                  <a:cubicBezTo>
                    <a:pt x="101" y="36"/>
                    <a:pt x="101" y="36"/>
                    <a:pt x="101" y="36"/>
                  </a:cubicBezTo>
                  <a:cubicBezTo>
                    <a:pt x="101" y="31"/>
                    <a:pt x="101" y="31"/>
                    <a:pt x="101" y="31"/>
                  </a:cubicBezTo>
                  <a:cubicBezTo>
                    <a:pt x="98" y="31"/>
                    <a:pt x="98" y="31"/>
                    <a:pt x="98" y="31"/>
                  </a:cubicBezTo>
                  <a:cubicBezTo>
                    <a:pt x="98" y="5"/>
                    <a:pt x="98" y="5"/>
                    <a:pt x="98" y="5"/>
                  </a:cubicBezTo>
                  <a:cubicBezTo>
                    <a:pt x="101" y="5"/>
                    <a:pt x="101" y="5"/>
                    <a:pt x="101" y="5"/>
                  </a:cubicBezTo>
                </a:path>
              </a:pathLst>
            </a:custGeom>
            <a:solidFill>
              <a:srgbClr val="FDB7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68" name="Freeform 101">
              <a:extLst>
                <a:ext uri="{FF2B5EF4-FFF2-40B4-BE49-F238E27FC236}"/>
              </a:extLst>
            </p:cNvPr>
            <p:cNvSpPr>
              <a:spLocks/>
            </p:cNvSpPr>
            <p:nvPr/>
          </p:nvSpPr>
          <p:spPr bwMode="auto">
            <a:xfrm>
              <a:off x="8751044" y="9709990"/>
              <a:ext cx="2408729" cy="666245"/>
            </a:xfrm>
            <a:custGeom>
              <a:avLst/>
              <a:gdLst>
                <a:gd name="T0" fmla="*/ 94 w 94"/>
                <a:gd name="T1" fmla="*/ 0 h 26"/>
                <a:gd name="T2" fmla="*/ 3 w 94"/>
                <a:gd name="T3" fmla="*/ 0 h 26"/>
                <a:gd name="T4" fmla="*/ 0 w 94"/>
                <a:gd name="T5" fmla="*/ 8 h 26"/>
                <a:gd name="T6" fmla="*/ 0 w 94"/>
                <a:gd name="T7" fmla="*/ 18 h 26"/>
                <a:gd name="T8" fmla="*/ 3 w 94"/>
                <a:gd name="T9" fmla="*/ 26 h 26"/>
                <a:gd name="T10" fmla="*/ 94 w 94"/>
                <a:gd name="T11" fmla="*/ 26 h 26"/>
                <a:gd name="T12" fmla="*/ 94 w 94"/>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94" h="26">
                  <a:moveTo>
                    <a:pt x="94" y="0"/>
                  </a:moveTo>
                  <a:cubicBezTo>
                    <a:pt x="3" y="0"/>
                    <a:pt x="3" y="0"/>
                    <a:pt x="3" y="0"/>
                  </a:cubicBezTo>
                  <a:cubicBezTo>
                    <a:pt x="1" y="0"/>
                    <a:pt x="0" y="4"/>
                    <a:pt x="0" y="8"/>
                  </a:cubicBezTo>
                  <a:cubicBezTo>
                    <a:pt x="0" y="18"/>
                    <a:pt x="0" y="18"/>
                    <a:pt x="0" y="18"/>
                  </a:cubicBezTo>
                  <a:cubicBezTo>
                    <a:pt x="0" y="23"/>
                    <a:pt x="1" y="26"/>
                    <a:pt x="3" y="26"/>
                  </a:cubicBezTo>
                  <a:cubicBezTo>
                    <a:pt x="94" y="26"/>
                    <a:pt x="94" y="26"/>
                    <a:pt x="94" y="26"/>
                  </a:cubicBezTo>
                  <a:cubicBezTo>
                    <a:pt x="94" y="0"/>
                    <a:pt x="94" y="0"/>
                    <a:pt x="94"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69" name="Freeform 102">
              <a:extLst>
                <a:ext uri="{FF2B5EF4-FFF2-40B4-BE49-F238E27FC236}"/>
              </a:extLst>
            </p:cNvPr>
            <p:cNvSpPr>
              <a:spLocks/>
            </p:cNvSpPr>
            <p:nvPr/>
          </p:nvSpPr>
          <p:spPr bwMode="auto">
            <a:xfrm>
              <a:off x="9135415" y="10248110"/>
              <a:ext cx="128123" cy="204999"/>
            </a:xfrm>
            <a:custGeom>
              <a:avLst/>
              <a:gdLst>
                <a:gd name="T0" fmla="*/ 30 w 30"/>
                <a:gd name="T1" fmla="*/ 48 h 48"/>
                <a:gd name="T2" fmla="*/ 18 w 30"/>
                <a:gd name="T3" fmla="*/ 30 h 48"/>
                <a:gd name="T4" fmla="*/ 0 w 30"/>
                <a:gd name="T5" fmla="*/ 48 h 48"/>
                <a:gd name="T6" fmla="*/ 0 w 30"/>
                <a:gd name="T7" fmla="*/ 0 h 48"/>
                <a:gd name="T8" fmla="*/ 30 w 30"/>
                <a:gd name="T9" fmla="*/ 0 h 48"/>
                <a:gd name="T10" fmla="*/ 30 w 30"/>
                <a:gd name="T11" fmla="*/ 48 h 48"/>
              </a:gdLst>
              <a:ahLst/>
              <a:cxnLst>
                <a:cxn ang="0">
                  <a:pos x="T0" y="T1"/>
                </a:cxn>
                <a:cxn ang="0">
                  <a:pos x="T2" y="T3"/>
                </a:cxn>
                <a:cxn ang="0">
                  <a:pos x="T4" y="T5"/>
                </a:cxn>
                <a:cxn ang="0">
                  <a:pos x="T6" y="T7"/>
                </a:cxn>
                <a:cxn ang="0">
                  <a:pos x="T8" y="T9"/>
                </a:cxn>
                <a:cxn ang="0">
                  <a:pos x="T10" y="T11"/>
                </a:cxn>
              </a:cxnLst>
              <a:rect l="0" t="0" r="r" b="b"/>
              <a:pathLst>
                <a:path w="30" h="48">
                  <a:moveTo>
                    <a:pt x="30" y="48"/>
                  </a:moveTo>
                  <a:lnTo>
                    <a:pt x="18" y="30"/>
                  </a:lnTo>
                  <a:lnTo>
                    <a:pt x="0" y="48"/>
                  </a:lnTo>
                  <a:lnTo>
                    <a:pt x="0" y="0"/>
                  </a:lnTo>
                  <a:lnTo>
                    <a:pt x="30" y="0"/>
                  </a:lnTo>
                  <a:lnTo>
                    <a:pt x="30" y="48"/>
                  </a:lnTo>
                  <a:close/>
                </a:path>
              </a:pathLst>
            </a:custGeom>
            <a:solidFill>
              <a:srgbClr val="F158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70" name="Freeform 103">
              <a:extLst>
                <a:ext uri="{FF2B5EF4-FFF2-40B4-BE49-F238E27FC236}"/>
              </a:extLst>
            </p:cNvPr>
            <p:cNvSpPr>
              <a:spLocks/>
            </p:cNvSpPr>
            <p:nvPr/>
          </p:nvSpPr>
          <p:spPr bwMode="auto">
            <a:xfrm>
              <a:off x="9135415" y="10248110"/>
              <a:ext cx="128123" cy="204999"/>
            </a:xfrm>
            <a:custGeom>
              <a:avLst/>
              <a:gdLst>
                <a:gd name="T0" fmla="*/ 30 w 30"/>
                <a:gd name="T1" fmla="*/ 48 h 48"/>
                <a:gd name="T2" fmla="*/ 18 w 30"/>
                <a:gd name="T3" fmla="*/ 30 h 48"/>
                <a:gd name="T4" fmla="*/ 0 w 30"/>
                <a:gd name="T5" fmla="*/ 48 h 48"/>
                <a:gd name="T6" fmla="*/ 0 w 30"/>
                <a:gd name="T7" fmla="*/ 0 h 48"/>
                <a:gd name="T8" fmla="*/ 30 w 30"/>
                <a:gd name="T9" fmla="*/ 0 h 48"/>
                <a:gd name="T10" fmla="*/ 30 w 30"/>
                <a:gd name="T11" fmla="*/ 48 h 48"/>
              </a:gdLst>
              <a:ahLst/>
              <a:cxnLst>
                <a:cxn ang="0">
                  <a:pos x="T0" y="T1"/>
                </a:cxn>
                <a:cxn ang="0">
                  <a:pos x="T2" y="T3"/>
                </a:cxn>
                <a:cxn ang="0">
                  <a:pos x="T4" y="T5"/>
                </a:cxn>
                <a:cxn ang="0">
                  <a:pos x="T6" y="T7"/>
                </a:cxn>
                <a:cxn ang="0">
                  <a:pos x="T8" y="T9"/>
                </a:cxn>
                <a:cxn ang="0">
                  <a:pos x="T10" y="T11"/>
                </a:cxn>
              </a:cxnLst>
              <a:rect l="0" t="0" r="r" b="b"/>
              <a:pathLst>
                <a:path w="30" h="48">
                  <a:moveTo>
                    <a:pt x="30" y="48"/>
                  </a:moveTo>
                  <a:lnTo>
                    <a:pt x="18" y="30"/>
                  </a:lnTo>
                  <a:lnTo>
                    <a:pt x="0" y="48"/>
                  </a:lnTo>
                  <a:lnTo>
                    <a:pt x="0" y="0"/>
                  </a:lnTo>
                  <a:lnTo>
                    <a:pt x="30" y="0"/>
                  </a:lnTo>
                  <a:lnTo>
                    <a:pt x="30" y="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71" name="Rectangle 104">
              <a:extLst>
                <a:ext uri="{FF2B5EF4-FFF2-40B4-BE49-F238E27FC236}"/>
              </a:extLst>
            </p:cNvPr>
            <p:cNvSpPr>
              <a:spLocks noChangeArrowheads="1"/>
            </p:cNvSpPr>
            <p:nvPr/>
          </p:nvSpPr>
          <p:spPr bwMode="auto">
            <a:xfrm>
              <a:off x="8417923" y="11042478"/>
              <a:ext cx="2946850" cy="619267"/>
            </a:xfrm>
            <a:prstGeom prst="rect">
              <a:avLst/>
            </a:prstGeom>
            <a:solidFill>
              <a:srgbClr val="F1582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72" name="Rectangle 105">
              <a:extLst>
                <a:ext uri="{FF2B5EF4-FFF2-40B4-BE49-F238E27FC236}"/>
              </a:extLst>
            </p:cNvPr>
            <p:cNvSpPr>
              <a:spLocks noChangeArrowheads="1"/>
            </p:cNvSpPr>
            <p:nvPr/>
          </p:nvSpPr>
          <p:spPr bwMode="auto">
            <a:xfrm>
              <a:off x="8417923" y="11042478"/>
              <a:ext cx="2946850" cy="61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73" name="Rectangle 106">
              <a:extLst>
                <a:ext uri="{FF2B5EF4-FFF2-40B4-BE49-F238E27FC236}"/>
              </a:extLst>
            </p:cNvPr>
            <p:cNvSpPr>
              <a:spLocks noChangeArrowheads="1"/>
            </p:cNvSpPr>
            <p:nvPr/>
          </p:nvSpPr>
          <p:spPr bwMode="auto">
            <a:xfrm>
              <a:off x="8725419" y="11042478"/>
              <a:ext cx="76874" cy="619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74" name="Rectangle 107">
              <a:extLst>
                <a:ext uri="{FF2B5EF4-FFF2-40B4-BE49-F238E27FC236}"/>
              </a:extLst>
            </p:cNvPr>
            <p:cNvSpPr>
              <a:spLocks noChangeArrowheads="1"/>
            </p:cNvSpPr>
            <p:nvPr/>
          </p:nvSpPr>
          <p:spPr bwMode="auto">
            <a:xfrm>
              <a:off x="8725419" y="11042478"/>
              <a:ext cx="76874" cy="61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75" name="Rectangle 108">
              <a:extLst>
                <a:ext uri="{FF2B5EF4-FFF2-40B4-BE49-F238E27FC236}"/>
              </a:extLst>
            </p:cNvPr>
            <p:cNvSpPr>
              <a:spLocks noChangeArrowheads="1"/>
            </p:cNvSpPr>
            <p:nvPr/>
          </p:nvSpPr>
          <p:spPr bwMode="auto">
            <a:xfrm>
              <a:off x="10929150" y="11042478"/>
              <a:ext cx="76874" cy="619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76" name="Rectangle 109">
              <a:extLst>
                <a:ext uri="{FF2B5EF4-FFF2-40B4-BE49-F238E27FC236}"/>
              </a:extLst>
            </p:cNvPr>
            <p:cNvSpPr>
              <a:spLocks noChangeArrowheads="1"/>
            </p:cNvSpPr>
            <p:nvPr/>
          </p:nvSpPr>
          <p:spPr bwMode="auto">
            <a:xfrm>
              <a:off x="10929150" y="11042478"/>
              <a:ext cx="76874" cy="61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77" name="Rectangle 110">
              <a:extLst>
                <a:ext uri="{FF2B5EF4-FFF2-40B4-BE49-F238E27FC236}"/>
              </a:extLst>
            </p:cNvPr>
            <p:cNvSpPr>
              <a:spLocks noChangeArrowheads="1"/>
            </p:cNvSpPr>
            <p:nvPr/>
          </p:nvSpPr>
          <p:spPr bwMode="auto">
            <a:xfrm>
              <a:off x="8879168" y="11042478"/>
              <a:ext cx="230624" cy="619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78" name="Rectangle 111">
              <a:extLst>
                <a:ext uri="{FF2B5EF4-FFF2-40B4-BE49-F238E27FC236}"/>
              </a:extLst>
            </p:cNvPr>
            <p:cNvSpPr>
              <a:spLocks noChangeArrowheads="1"/>
            </p:cNvSpPr>
            <p:nvPr/>
          </p:nvSpPr>
          <p:spPr bwMode="auto">
            <a:xfrm>
              <a:off x="8879168" y="11042478"/>
              <a:ext cx="230624" cy="61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79" name="Rectangle 112">
              <a:extLst>
                <a:ext uri="{FF2B5EF4-FFF2-40B4-BE49-F238E27FC236}"/>
              </a:extLst>
            </p:cNvPr>
            <p:cNvSpPr>
              <a:spLocks noChangeArrowheads="1"/>
            </p:cNvSpPr>
            <p:nvPr/>
          </p:nvSpPr>
          <p:spPr bwMode="auto">
            <a:xfrm>
              <a:off x="10621653" y="11042478"/>
              <a:ext cx="230624" cy="6192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80" name="Rectangle 113">
              <a:extLst>
                <a:ext uri="{FF2B5EF4-FFF2-40B4-BE49-F238E27FC236}"/>
              </a:extLst>
            </p:cNvPr>
            <p:cNvSpPr>
              <a:spLocks noChangeArrowheads="1"/>
            </p:cNvSpPr>
            <p:nvPr/>
          </p:nvSpPr>
          <p:spPr bwMode="auto">
            <a:xfrm>
              <a:off x="10621653" y="11042478"/>
              <a:ext cx="230624" cy="61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81" name="Freeform 114">
              <a:extLst>
                <a:ext uri="{FF2B5EF4-FFF2-40B4-BE49-F238E27FC236}"/>
              </a:extLst>
            </p:cNvPr>
            <p:cNvSpPr>
              <a:spLocks noEditPoints="1"/>
            </p:cNvSpPr>
            <p:nvPr/>
          </p:nvSpPr>
          <p:spPr bwMode="auto">
            <a:xfrm>
              <a:off x="10852276" y="11354247"/>
              <a:ext cx="512495" cy="307498"/>
            </a:xfrm>
            <a:custGeom>
              <a:avLst/>
              <a:gdLst>
                <a:gd name="T0" fmla="*/ 18 w 120"/>
                <a:gd name="T1" fmla="*/ 0 h 72"/>
                <a:gd name="T2" fmla="*/ 12 w 120"/>
                <a:gd name="T3" fmla="*/ 0 h 72"/>
                <a:gd name="T4" fmla="*/ 12 w 120"/>
                <a:gd name="T5" fmla="*/ 72 h 72"/>
                <a:gd name="T6" fmla="*/ 0 w 120"/>
                <a:gd name="T7" fmla="*/ 72 h 72"/>
                <a:gd name="T8" fmla="*/ 18 w 120"/>
                <a:gd name="T9" fmla="*/ 72 h 72"/>
                <a:gd name="T10" fmla="*/ 18 w 120"/>
                <a:gd name="T11" fmla="*/ 0 h 72"/>
                <a:gd name="T12" fmla="*/ 120 w 120"/>
                <a:gd name="T13" fmla="*/ 0 h 72"/>
                <a:gd name="T14" fmla="*/ 36 w 120"/>
                <a:gd name="T15" fmla="*/ 0 h 72"/>
                <a:gd name="T16" fmla="*/ 36 w 120"/>
                <a:gd name="T17" fmla="*/ 72 h 72"/>
                <a:gd name="T18" fmla="*/ 120 w 120"/>
                <a:gd name="T19" fmla="*/ 72 h 72"/>
                <a:gd name="T20" fmla="*/ 120 w 120"/>
                <a:gd name="T21" fmla="*/ 48 h 72"/>
                <a:gd name="T22" fmla="*/ 120 w 120"/>
                <a:gd name="T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2">
                  <a:moveTo>
                    <a:pt x="18" y="0"/>
                  </a:moveTo>
                  <a:lnTo>
                    <a:pt x="12" y="0"/>
                  </a:lnTo>
                  <a:lnTo>
                    <a:pt x="12" y="72"/>
                  </a:lnTo>
                  <a:lnTo>
                    <a:pt x="0" y="72"/>
                  </a:lnTo>
                  <a:lnTo>
                    <a:pt x="18" y="72"/>
                  </a:lnTo>
                  <a:lnTo>
                    <a:pt x="18" y="0"/>
                  </a:lnTo>
                  <a:close/>
                  <a:moveTo>
                    <a:pt x="120" y="0"/>
                  </a:moveTo>
                  <a:lnTo>
                    <a:pt x="36" y="0"/>
                  </a:lnTo>
                  <a:lnTo>
                    <a:pt x="36" y="72"/>
                  </a:lnTo>
                  <a:lnTo>
                    <a:pt x="120" y="72"/>
                  </a:lnTo>
                  <a:lnTo>
                    <a:pt x="120" y="48"/>
                  </a:lnTo>
                  <a:lnTo>
                    <a:pt x="120" y="0"/>
                  </a:lnTo>
                  <a:close/>
                </a:path>
              </a:pathLst>
            </a:custGeom>
            <a:solidFill>
              <a:srgbClr val="F47B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82" name="Freeform 115">
              <a:extLst>
                <a:ext uri="{FF2B5EF4-FFF2-40B4-BE49-F238E27FC236}"/>
              </a:extLst>
            </p:cNvPr>
            <p:cNvSpPr>
              <a:spLocks noEditPoints="1"/>
            </p:cNvSpPr>
            <p:nvPr/>
          </p:nvSpPr>
          <p:spPr bwMode="auto">
            <a:xfrm>
              <a:off x="10852276" y="11354247"/>
              <a:ext cx="512495" cy="307498"/>
            </a:xfrm>
            <a:custGeom>
              <a:avLst/>
              <a:gdLst>
                <a:gd name="T0" fmla="*/ 18 w 120"/>
                <a:gd name="T1" fmla="*/ 0 h 72"/>
                <a:gd name="T2" fmla="*/ 12 w 120"/>
                <a:gd name="T3" fmla="*/ 0 h 72"/>
                <a:gd name="T4" fmla="*/ 12 w 120"/>
                <a:gd name="T5" fmla="*/ 72 h 72"/>
                <a:gd name="T6" fmla="*/ 0 w 120"/>
                <a:gd name="T7" fmla="*/ 72 h 72"/>
                <a:gd name="T8" fmla="*/ 18 w 120"/>
                <a:gd name="T9" fmla="*/ 72 h 72"/>
                <a:gd name="T10" fmla="*/ 18 w 120"/>
                <a:gd name="T11" fmla="*/ 0 h 72"/>
                <a:gd name="T12" fmla="*/ 120 w 120"/>
                <a:gd name="T13" fmla="*/ 0 h 72"/>
                <a:gd name="T14" fmla="*/ 36 w 120"/>
                <a:gd name="T15" fmla="*/ 0 h 72"/>
                <a:gd name="T16" fmla="*/ 36 w 120"/>
                <a:gd name="T17" fmla="*/ 72 h 72"/>
                <a:gd name="T18" fmla="*/ 120 w 120"/>
                <a:gd name="T19" fmla="*/ 72 h 72"/>
                <a:gd name="T20" fmla="*/ 120 w 120"/>
                <a:gd name="T21" fmla="*/ 48 h 72"/>
                <a:gd name="T22" fmla="*/ 120 w 120"/>
                <a:gd name="T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72">
                  <a:moveTo>
                    <a:pt x="18" y="0"/>
                  </a:moveTo>
                  <a:lnTo>
                    <a:pt x="12" y="0"/>
                  </a:lnTo>
                  <a:lnTo>
                    <a:pt x="12" y="72"/>
                  </a:lnTo>
                  <a:lnTo>
                    <a:pt x="0" y="72"/>
                  </a:lnTo>
                  <a:lnTo>
                    <a:pt x="18" y="72"/>
                  </a:lnTo>
                  <a:lnTo>
                    <a:pt x="18" y="0"/>
                  </a:lnTo>
                  <a:moveTo>
                    <a:pt x="120" y="0"/>
                  </a:moveTo>
                  <a:lnTo>
                    <a:pt x="36" y="0"/>
                  </a:lnTo>
                  <a:lnTo>
                    <a:pt x="36" y="72"/>
                  </a:lnTo>
                  <a:lnTo>
                    <a:pt x="120" y="72"/>
                  </a:lnTo>
                  <a:lnTo>
                    <a:pt x="120" y="48"/>
                  </a:lnTo>
                  <a:lnTo>
                    <a:pt x="1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83" name="Rectangle 116">
              <a:extLst>
                <a:ext uri="{FF2B5EF4-FFF2-40B4-BE49-F238E27FC236}"/>
              </a:extLst>
            </p:cNvPr>
            <p:cNvSpPr>
              <a:spLocks noChangeArrowheads="1"/>
            </p:cNvSpPr>
            <p:nvPr/>
          </p:nvSpPr>
          <p:spPr bwMode="auto">
            <a:xfrm>
              <a:off x="10929150" y="11354247"/>
              <a:ext cx="76874" cy="307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84" name="Rectangle 117">
              <a:extLst>
                <a:ext uri="{FF2B5EF4-FFF2-40B4-BE49-F238E27FC236}"/>
              </a:extLst>
            </p:cNvPr>
            <p:cNvSpPr>
              <a:spLocks noChangeArrowheads="1"/>
            </p:cNvSpPr>
            <p:nvPr/>
          </p:nvSpPr>
          <p:spPr bwMode="auto">
            <a:xfrm>
              <a:off x="10929150" y="11354247"/>
              <a:ext cx="76874" cy="30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85" name="Freeform 118">
              <a:extLst>
                <a:ext uri="{FF2B5EF4-FFF2-40B4-BE49-F238E27FC236}"/>
              </a:extLst>
            </p:cNvPr>
            <p:cNvSpPr>
              <a:spLocks noEditPoints="1"/>
            </p:cNvSpPr>
            <p:nvPr/>
          </p:nvSpPr>
          <p:spPr bwMode="auto">
            <a:xfrm>
              <a:off x="8417923" y="11354247"/>
              <a:ext cx="2203731" cy="307498"/>
            </a:xfrm>
            <a:custGeom>
              <a:avLst/>
              <a:gdLst>
                <a:gd name="T0" fmla="*/ 90 w 516"/>
                <a:gd name="T1" fmla="*/ 72 h 72"/>
                <a:gd name="T2" fmla="*/ 90 w 516"/>
                <a:gd name="T3" fmla="*/ 72 h 72"/>
                <a:gd name="T4" fmla="*/ 108 w 516"/>
                <a:gd name="T5" fmla="*/ 72 h 72"/>
                <a:gd name="T6" fmla="*/ 108 w 516"/>
                <a:gd name="T7" fmla="*/ 72 h 72"/>
                <a:gd name="T8" fmla="*/ 90 w 516"/>
                <a:gd name="T9" fmla="*/ 72 h 72"/>
                <a:gd name="T10" fmla="*/ 0 w 516"/>
                <a:gd name="T11" fmla="*/ 66 h 72"/>
                <a:gd name="T12" fmla="*/ 0 w 516"/>
                <a:gd name="T13" fmla="*/ 72 h 72"/>
                <a:gd name="T14" fmla="*/ 72 w 516"/>
                <a:gd name="T15" fmla="*/ 72 h 72"/>
                <a:gd name="T16" fmla="*/ 72 w 516"/>
                <a:gd name="T17" fmla="*/ 66 h 72"/>
                <a:gd name="T18" fmla="*/ 0 w 516"/>
                <a:gd name="T19" fmla="*/ 66 h 72"/>
                <a:gd name="T20" fmla="*/ 516 w 516"/>
                <a:gd name="T21" fmla="*/ 54 h 72"/>
                <a:gd name="T22" fmla="*/ 162 w 516"/>
                <a:gd name="T23" fmla="*/ 72 h 72"/>
                <a:gd name="T24" fmla="*/ 162 w 516"/>
                <a:gd name="T25" fmla="*/ 72 h 72"/>
                <a:gd name="T26" fmla="*/ 516 w 516"/>
                <a:gd name="T27" fmla="*/ 72 h 72"/>
                <a:gd name="T28" fmla="*/ 516 w 516"/>
                <a:gd name="T29" fmla="*/ 54 h 72"/>
                <a:gd name="T30" fmla="*/ 516 w 516"/>
                <a:gd name="T31" fmla="*/ 0 h 72"/>
                <a:gd name="T32" fmla="*/ 516 w 516"/>
                <a:gd name="T33" fmla="*/ 0 h 72"/>
                <a:gd name="T34" fmla="*/ 516 w 516"/>
                <a:gd name="T35" fmla="*/ 18 h 72"/>
                <a:gd name="T36" fmla="*/ 516 w 516"/>
                <a:gd name="T3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6" h="72">
                  <a:moveTo>
                    <a:pt x="90" y="72"/>
                  </a:moveTo>
                  <a:lnTo>
                    <a:pt x="90" y="72"/>
                  </a:lnTo>
                  <a:lnTo>
                    <a:pt x="108" y="72"/>
                  </a:lnTo>
                  <a:lnTo>
                    <a:pt x="108" y="72"/>
                  </a:lnTo>
                  <a:lnTo>
                    <a:pt x="90" y="72"/>
                  </a:lnTo>
                  <a:close/>
                  <a:moveTo>
                    <a:pt x="0" y="66"/>
                  </a:moveTo>
                  <a:lnTo>
                    <a:pt x="0" y="72"/>
                  </a:lnTo>
                  <a:lnTo>
                    <a:pt x="72" y="72"/>
                  </a:lnTo>
                  <a:lnTo>
                    <a:pt x="72" y="66"/>
                  </a:lnTo>
                  <a:lnTo>
                    <a:pt x="0" y="66"/>
                  </a:lnTo>
                  <a:close/>
                  <a:moveTo>
                    <a:pt x="516" y="54"/>
                  </a:moveTo>
                  <a:lnTo>
                    <a:pt x="162" y="72"/>
                  </a:lnTo>
                  <a:lnTo>
                    <a:pt x="162" y="72"/>
                  </a:lnTo>
                  <a:lnTo>
                    <a:pt x="516" y="72"/>
                  </a:lnTo>
                  <a:lnTo>
                    <a:pt x="516" y="54"/>
                  </a:lnTo>
                  <a:close/>
                  <a:moveTo>
                    <a:pt x="516" y="0"/>
                  </a:moveTo>
                  <a:lnTo>
                    <a:pt x="516" y="0"/>
                  </a:lnTo>
                  <a:lnTo>
                    <a:pt x="516" y="18"/>
                  </a:lnTo>
                  <a:lnTo>
                    <a:pt x="516" y="0"/>
                  </a:lnTo>
                  <a:close/>
                </a:path>
              </a:pathLst>
            </a:custGeom>
            <a:solidFill>
              <a:srgbClr val="F47B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86" name="Freeform 119">
              <a:extLst>
                <a:ext uri="{FF2B5EF4-FFF2-40B4-BE49-F238E27FC236}"/>
              </a:extLst>
            </p:cNvPr>
            <p:cNvSpPr>
              <a:spLocks noEditPoints="1"/>
            </p:cNvSpPr>
            <p:nvPr/>
          </p:nvSpPr>
          <p:spPr bwMode="auto">
            <a:xfrm>
              <a:off x="8417923" y="11354247"/>
              <a:ext cx="2203731" cy="307498"/>
            </a:xfrm>
            <a:custGeom>
              <a:avLst/>
              <a:gdLst>
                <a:gd name="T0" fmla="*/ 90 w 516"/>
                <a:gd name="T1" fmla="*/ 72 h 72"/>
                <a:gd name="T2" fmla="*/ 90 w 516"/>
                <a:gd name="T3" fmla="*/ 72 h 72"/>
                <a:gd name="T4" fmla="*/ 108 w 516"/>
                <a:gd name="T5" fmla="*/ 72 h 72"/>
                <a:gd name="T6" fmla="*/ 108 w 516"/>
                <a:gd name="T7" fmla="*/ 72 h 72"/>
                <a:gd name="T8" fmla="*/ 90 w 516"/>
                <a:gd name="T9" fmla="*/ 72 h 72"/>
                <a:gd name="T10" fmla="*/ 0 w 516"/>
                <a:gd name="T11" fmla="*/ 66 h 72"/>
                <a:gd name="T12" fmla="*/ 0 w 516"/>
                <a:gd name="T13" fmla="*/ 72 h 72"/>
                <a:gd name="T14" fmla="*/ 72 w 516"/>
                <a:gd name="T15" fmla="*/ 72 h 72"/>
                <a:gd name="T16" fmla="*/ 72 w 516"/>
                <a:gd name="T17" fmla="*/ 66 h 72"/>
                <a:gd name="T18" fmla="*/ 0 w 516"/>
                <a:gd name="T19" fmla="*/ 66 h 72"/>
                <a:gd name="T20" fmla="*/ 516 w 516"/>
                <a:gd name="T21" fmla="*/ 54 h 72"/>
                <a:gd name="T22" fmla="*/ 162 w 516"/>
                <a:gd name="T23" fmla="*/ 72 h 72"/>
                <a:gd name="T24" fmla="*/ 162 w 516"/>
                <a:gd name="T25" fmla="*/ 72 h 72"/>
                <a:gd name="T26" fmla="*/ 516 w 516"/>
                <a:gd name="T27" fmla="*/ 72 h 72"/>
                <a:gd name="T28" fmla="*/ 516 w 516"/>
                <a:gd name="T29" fmla="*/ 54 h 72"/>
                <a:gd name="T30" fmla="*/ 516 w 516"/>
                <a:gd name="T31" fmla="*/ 0 h 72"/>
                <a:gd name="T32" fmla="*/ 516 w 516"/>
                <a:gd name="T33" fmla="*/ 0 h 72"/>
                <a:gd name="T34" fmla="*/ 516 w 516"/>
                <a:gd name="T35" fmla="*/ 18 h 72"/>
                <a:gd name="T36" fmla="*/ 516 w 516"/>
                <a:gd name="T3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6" h="72">
                  <a:moveTo>
                    <a:pt x="90" y="72"/>
                  </a:moveTo>
                  <a:lnTo>
                    <a:pt x="90" y="72"/>
                  </a:lnTo>
                  <a:lnTo>
                    <a:pt x="108" y="72"/>
                  </a:lnTo>
                  <a:lnTo>
                    <a:pt x="108" y="72"/>
                  </a:lnTo>
                  <a:lnTo>
                    <a:pt x="90" y="72"/>
                  </a:lnTo>
                  <a:moveTo>
                    <a:pt x="0" y="66"/>
                  </a:moveTo>
                  <a:lnTo>
                    <a:pt x="0" y="72"/>
                  </a:lnTo>
                  <a:lnTo>
                    <a:pt x="72" y="72"/>
                  </a:lnTo>
                  <a:lnTo>
                    <a:pt x="72" y="66"/>
                  </a:lnTo>
                  <a:lnTo>
                    <a:pt x="0" y="66"/>
                  </a:lnTo>
                  <a:moveTo>
                    <a:pt x="516" y="54"/>
                  </a:moveTo>
                  <a:lnTo>
                    <a:pt x="162" y="72"/>
                  </a:lnTo>
                  <a:lnTo>
                    <a:pt x="162" y="72"/>
                  </a:lnTo>
                  <a:lnTo>
                    <a:pt x="516" y="72"/>
                  </a:lnTo>
                  <a:lnTo>
                    <a:pt x="516" y="54"/>
                  </a:lnTo>
                  <a:moveTo>
                    <a:pt x="516" y="0"/>
                  </a:moveTo>
                  <a:lnTo>
                    <a:pt x="516" y="0"/>
                  </a:lnTo>
                  <a:lnTo>
                    <a:pt x="516" y="18"/>
                  </a:lnTo>
                  <a:lnTo>
                    <a:pt x="5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87" name="Freeform 120">
              <a:extLst>
                <a:ext uri="{FF2B5EF4-FFF2-40B4-BE49-F238E27FC236}"/>
              </a:extLst>
            </p:cNvPr>
            <p:cNvSpPr>
              <a:spLocks/>
            </p:cNvSpPr>
            <p:nvPr/>
          </p:nvSpPr>
          <p:spPr bwMode="auto">
            <a:xfrm>
              <a:off x="8725419" y="11636120"/>
              <a:ext cx="76874" cy="25625"/>
            </a:xfrm>
            <a:custGeom>
              <a:avLst/>
              <a:gdLst>
                <a:gd name="T0" fmla="*/ 0 w 18"/>
                <a:gd name="T1" fmla="*/ 0 h 6"/>
                <a:gd name="T2" fmla="*/ 0 w 18"/>
                <a:gd name="T3" fmla="*/ 6 h 6"/>
                <a:gd name="T4" fmla="*/ 18 w 18"/>
                <a:gd name="T5" fmla="*/ 6 h 6"/>
                <a:gd name="T6" fmla="*/ 18 w 18"/>
                <a:gd name="T7" fmla="*/ 6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lnTo>
                    <a:pt x="0" y="6"/>
                  </a:lnTo>
                  <a:lnTo>
                    <a:pt x="18" y="6"/>
                  </a:lnTo>
                  <a:lnTo>
                    <a:pt x="18" y="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88" name="Freeform 121">
              <a:extLst>
                <a:ext uri="{FF2B5EF4-FFF2-40B4-BE49-F238E27FC236}"/>
              </a:extLst>
            </p:cNvPr>
            <p:cNvSpPr>
              <a:spLocks/>
            </p:cNvSpPr>
            <p:nvPr/>
          </p:nvSpPr>
          <p:spPr bwMode="auto">
            <a:xfrm>
              <a:off x="8725419" y="11636120"/>
              <a:ext cx="76874" cy="25625"/>
            </a:xfrm>
            <a:custGeom>
              <a:avLst/>
              <a:gdLst>
                <a:gd name="T0" fmla="*/ 0 w 18"/>
                <a:gd name="T1" fmla="*/ 0 h 6"/>
                <a:gd name="T2" fmla="*/ 0 w 18"/>
                <a:gd name="T3" fmla="*/ 6 h 6"/>
                <a:gd name="T4" fmla="*/ 18 w 18"/>
                <a:gd name="T5" fmla="*/ 6 h 6"/>
                <a:gd name="T6" fmla="*/ 18 w 18"/>
                <a:gd name="T7" fmla="*/ 6 h 6"/>
                <a:gd name="T8" fmla="*/ 0 w 18"/>
                <a:gd name="T9" fmla="*/ 0 h 6"/>
              </a:gdLst>
              <a:ahLst/>
              <a:cxnLst>
                <a:cxn ang="0">
                  <a:pos x="T0" y="T1"/>
                </a:cxn>
                <a:cxn ang="0">
                  <a:pos x="T2" y="T3"/>
                </a:cxn>
                <a:cxn ang="0">
                  <a:pos x="T4" y="T5"/>
                </a:cxn>
                <a:cxn ang="0">
                  <a:pos x="T6" y="T7"/>
                </a:cxn>
                <a:cxn ang="0">
                  <a:pos x="T8" y="T9"/>
                </a:cxn>
              </a:cxnLst>
              <a:rect l="0" t="0" r="r" b="b"/>
              <a:pathLst>
                <a:path w="18" h="6">
                  <a:moveTo>
                    <a:pt x="0" y="0"/>
                  </a:moveTo>
                  <a:lnTo>
                    <a:pt x="0" y="6"/>
                  </a:lnTo>
                  <a:lnTo>
                    <a:pt x="18" y="6"/>
                  </a:lnTo>
                  <a:lnTo>
                    <a:pt x="18" y="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89" name="Freeform 122">
              <a:extLst>
                <a:ext uri="{FF2B5EF4-FFF2-40B4-BE49-F238E27FC236}"/>
              </a:extLst>
            </p:cNvPr>
            <p:cNvSpPr>
              <a:spLocks noEditPoints="1"/>
            </p:cNvSpPr>
            <p:nvPr/>
          </p:nvSpPr>
          <p:spPr bwMode="auto">
            <a:xfrm>
              <a:off x="8879168" y="11661745"/>
              <a:ext cx="230624" cy="0"/>
            </a:xfrm>
            <a:custGeom>
              <a:avLst/>
              <a:gdLst>
                <a:gd name="T0" fmla="*/ 0 w 54"/>
                <a:gd name="T1" fmla="*/ 0 w 54"/>
                <a:gd name="T2" fmla="*/ 6 w 54"/>
                <a:gd name="T3" fmla="*/ 6 w 54"/>
                <a:gd name="T4" fmla="*/ 0 w 54"/>
                <a:gd name="T5" fmla="*/ 54 w 54"/>
                <a:gd name="T6" fmla="*/ 48 w 54"/>
                <a:gd name="T7" fmla="*/ 48 w 54"/>
                <a:gd name="T8" fmla="*/ 54 w 54"/>
                <a:gd name="T9" fmla="*/ 54 w 5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54">
                  <a:moveTo>
                    <a:pt x="0" y="0"/>
                  </a:moveTo>
                  <a:lnTo>
                    <a:pt x="0" y="0"/>
                  </a:lnTo>
                  <a:lnTo>
                    <a:pt x="6" y="0"/>
                  </a:lnTo>
                  <a:lnTo>
                    <a:pt x="6" y="0"/>
                  </a:lnTo>
                  <a:lnTo>
                    <a:pt x="0" y="0"/>
                  </a:lnTo>
                  <a:close/>
                  <a:moveTo>
                    <a:pt x="54" y="0"/>
                  </a:moveTo>
                  <a:lnTo>
                    <a:pt x="48" y="0"/>
                  </a:lnTo>
                  <a:lnTo>
                    <a:pt x="48" y="0"/>
                  </a:lnTo>
                  <a:lnTo>
                    <a:pt x="54" y="0"/>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90" name="Freeform 123">
              <a:extLst>
                <a:ext uri="{FF2B5EF4-FFF2-40B4-BE49-F238E27FC236}"/>
              </a:extLst>
            </p:cNvPr>
            <p:cNvSpPr>
              <a:spLocks noEditPoints="1"/>
            </p:cNvSpPr>
            <p:nvPr/>
          </p:nvSpPr>
          <p:spPr bwMode="auto">
            <a:xfrm>
              <a:off x="8879168" y="11661745"/>
              <a:ext cx="230624" cy="0"/>
            </a:xfrm>
            <a:custGeom>
              <a:avLst/>
              <a:gdLst>
                <a:gd name="T0" fmla="*/ 0 w 54"/>
                <a:gd name="T1" fmla="*/ 0 w 54"/>
                <a:gd name="T2" fmla="*/ 6 w 54"/>
                <a:gd name="T3" fmla="*/ 6 w 54"/>
                <a:gd name="T4" fmla="*/ 0 w 54"/>
                <a:gd name="T5" fmla="*/ 54 w 54"/>
                <a:gd name="T6" fmla="*/ 48 w 54"/>
                <a:gd name="T7" fmla="*/ 48 w 54"/>
                <a:gd name="T8" fmla="*/ 54 w 54"/>
                <a:gd name="T9" fmla="*/ 54 w 5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54">
                  <a:moveTo>
                    <a:pt x="0" y="0"/>
                  </a:moveTo>
                  <a:lnTo>
                    <a:pt x="0" y="0"/>
                  </a:lnTo>
                  <a:lnTo>
                    <a:pt x="6" y="0"/>
                  </a:lnTo>
                  <a:lnTo>
                    <a:pt x="6" y="0"/>
                  </a:lnTo>
                  <a:lnTo>
                    <a:pt x="0" y="0"/>
                  </a:lnTo>
                  <a:moveTo>
                    <a:pt x="54" y="0"/>
                  </a:moveTo>
                  <a:lnTo>
                    <a:pt x="48" y="0"/>
                  </a:lnTo>
                  <a:lnTo>
                    <a:pt x="48" y="0"/>
                  </a:lnTo>
                  <a:lnTo>
                    <a:pt x="54" y="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91" name="Freeform 124">
              <a:extLst>
                <a:ext uri="{FF2B5EF4-FFF2-40B4-BE49-F238E27FC236}"/>
              </a:extLst>
            </p:cNvPr>
            <p:cNvSpPr>
              <a:spLocks/>
            </p:cNvSpPr>
            <p:nvPr/>
          </p:nvSpPr>
          <p:spPr bwMode="auto">
            <a:xfrm>
              <a:off x="10621653" y="11354247"/>
              <a:ext cx="230624" cy="307498"/>
            </a:xfrm>
            <a:custGeom>
              <a:avLst/>
              <a:gdLst>
                <a:gd name="T0" fmla="*/ 48 w 54"/>
                <a:gd name="T1" fmla="*/ 0 h 72"/>
                <a:gd name="T2" fmla="*/ 0 w 54"/>
                <a:gd name="T3" fmla="*/ 0 h 72"/>
                <a:gd name="T4" fmla="*/ 0 w 54"/>
                <a:gd name="T5" fmla="*/ 18 h 72"/>
                <a:gd name="T6" fmla="*/ 6 w 54"/>
                <a:gd name="T7" fmla="*/ 54 h 72"/>
                <a:gd name="T8" fmla="*/ 0 w 54"/>
                <a:gd name="T9" fmla="*/ 54 h 72"/>
                <a:gd name="T10" fmla="*/ 0 w 54"/>
                <a:gd name="T11" fmla="*/ 72 h 72"/>
                <a:gd name="T12" fmla="*/ 54 w 54"/>
                <a:gd name="T13" fmla="*/ 72 h 72"/>
                <a:gd name="T14" fmla="*/ 48 w 54"/>
                <a:gd name="T15" fmla="*/ 72 h 72"/>
                <a:gd name="T16" fmla="*/ 48 w 54"/>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2">
                  <a:moveTo>
                    <a:pt x="48" y="0"/>
                  </a:moveTo>
                  <a:lnTo>
                    <a:pt x="0" y="0"/>
                  </a:lnTo>
                  <a:lnTo>
                    <a:pt x="0" y="18"/>
                  </a:lnTo>
                  <a:lnTo>
                    <a:pt x="6" y="54"/>
                  </a:lnTo>
                  <a:lnTo>
                    <a:pt x="0" y="54"/>
                  </a:lnTo>
                  <a:lnTo>
                    <a:pt x="0" y="72"/>
                  </a:lnTo>
                  <a:lnTo>
                    <a:pt x="54" y="72"/>
                  </a:lnTo>
                  <a:lnTo>
                    <a:pt x="48" y="72"/>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92" name="Freeform 125">
              <a:extLst>
                <a:ext uri="{FF2B5EF4-FFF2-40B4-BE49-F238E27FC236}"/>
              </a:extLst>
            </p:cNvPr>
            <p:cNvSpPr>
              <a:spLocks/>
            </p:cNvSpPr>
            <p:nvPr/>
          </p:nvSpPr>
          <p:spPr bwMode="auto">
            <a:xfrm>
              <a:off x="10621653" y="11354247"/>
              <a:ext cx="230624" cy="307498"/>
            </a:xfrm>
            <a:custGeom>
              <a:avLst/>
              <a:gdLst>
                <a:gd name="T0" fmla="*/ 48 w 54"/>
                <a:gd name="T1" fmla="*/ 0 h 72"/>
                <a:gd name="T2" fmla="*/ 0 w 54"/>
                <a:gd name="T3" fmla="*/ 0 h 72"/>
                <a:gd name="T4" fmla="*/ 0 w 54"/>
                <a:gd name="T5" fmla="*/ 18 h 72"/>
                <a:gd name="T6" fmla="*/ 6 w 54"/>
                <a:gd name="T7" fmla="*/ 54 h 72"/>
                <a:gd name="T8" fmla="*/ 0 w 54"/>
                <a:gd name="T9" fmla="*/ 54 h 72"/>
                <a:gd name="T10" fmla="*/ 0 w 54"/>
                <a:gd name="T11" fmla="*/ 72 h 72"/>
                <a:gd name="T12" fmla="*/ 54 w 54"/>
                <a:gd name="T13" fmla="*/ 72 h 72"/>
                <a:gd name="T14" fmla="*/ 48 w 54"/>
                <a:gd name="T15" fmla="*/ 72 h 72"/>
                <a:gd name="T16" fmla="*/ 48 w 54"/>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2">
                  <a:moveTo>
                    <a:pt x="48" y="0"/>
                  </a:moveTo>
                  <a:lnTo>
                    <a:pt x="0" y="0"/>
                  </a:lnTo>
                  <a:lnTo>
                    <a:pt x="0" y="18"/>
                  </a:lnTo>
                  <a:lnTo>
                    <a:pt x="6" y="54"/>
                  </a:lnTo>
                  <a:lnTo>
                    <a:pt x="0" y="54"/>
                  </a:lnTo>
                  <a:lnTo>
                    <a:pt x="0" y="72"/>
                  </a:lnTo>
                  <a:lnTo>
                    <a:pt x="54" y="72"/>
                  </a:lnTo>
                  <a:lnTo>
                    <a:pt x="48" y="72"/>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93" name="Rectangle 126">
              <a:extLst>
                <a:ext uri="{FF2B5EF4-FFF2-40B4-BE49-F238E27FC236}"/>
              </a:extLst>
            </p:cNvPr>
            <p:cNvSpPr>
              <a:spLocks noChangeArrowheads="1"/>
            </p:cNvSpPr>
            <p:nvPr/>
          </p:nvSpPr>
          <p:spPr bwMode="auto">
            <a:xfrm>
              <a:off x="10852276" y="11354247"/>
              <a:ext cx="51249" cy="307498"/>
            </a:xfrm>
            <a:prstGeom prst="rect">
              <a:avLst/>
            </a:prstGeom>
            <a:solidFill>
              <a:srgbClr val="F47B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94" name="Rectangle 127">
              <a:extLst>
                <a:ext uri="{FF2B5EF4-FFF2-40B4-BE49-F238E27FC236}"/>
              </a:extLst>
            </p:cNvPr>
            <p:cNvSpPr>
              <a:spLocks noChangeArrowheads="1"/>
            </p:cNvSpPr>
            <p:nvPr/>
          </p:nvSpPr>
          <p:spPr bwMode="auto">
            <a:xfrm>
              <a:off x="10852276" y="11354247"/>
              <a:ext cx="51249" cy="30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95" name="Rectangle 128">
              <a:extLst>
                <a:ext uri="{FF2B5EF4-FFF2-40B4-BE49-F238E27FC236}"/>
              </a:extLst>
            </p:cNvPr>
            <p:cNvSpPr>
              <a:spLocks noChangeArrowheads="1"/>
            </p:cNvSpPr>
            <p:nvPr/>
          </p:nvSpPr>
          <p:spPr bwMode="auto">
            <a:xfrm>
              <a:off x="10826651" y="11354247"/>
              <a:ext cx="25625" cy="307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96" name="Rectangle 129">
              <a:extLst>
                <a:ext uri="{FF2B5EF4-FFF2-40B4-BE49-F238E27FC236}"/>
              </a:extLst>
            </p:cNvPr>
            <p:cNvSpPr>
              <a:spLocks noChangeArrowheads="1"/>
            </p:cNvSpPr>
            <p:nvPr/>
          </p:nvSpPr>
          <p:spPr bwMode="auto">
            <a:xfrm>
              <a:off x="10826651" y="11354247"/>
              <a:ext cx="25625" cy="30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97" name="Freeform 142">
              <a:extLst>
                <a:ext uri="{FF2B5EF4-FFF2-40B4-BE49-F238E27FC236}"/>
              </a:extLst>
            </p:cNvPr>
            <p:cNvSpPr>
              <a:spLocks/>
            </p:cNvSpPr>
            <p:nvPr/>
          </p:nvSpPr>
          <p:spPr bwMode="auto">
            <a:xfrm>
              <a:off x="10442280" y="11042478"/>
              <a:ext cx="128123" cy="0"/>
            </a:xfrm>
            <a:custGeom>
              <a:avLst/>
              <a:gdLst>
                <a:gd name="T0" fmla="*/ 24 w 30"/>
                <a:gd name="T1" fmla="*/ 0 w 30"/>
                <a:gd name="T2" fmla="*/ 0 w 30"/>
                <a:gd name="T3" fmla="*/ 30 w 30"/>
                <a:gd name="T4" fmla="*/ 24 w 30"/>
              </a:gdLst>
              <a:ahLst/>
              <a:cxnLst>
                <a:cxn ang="0">
                  <a:pos x="T0" y="0"/>
                </a:cxn>
                <a:cxn ang="0">
                  <a:pos x="T1" y="0"/>
                </a:cxn>
                <a:cxn ang="0">
                  <a:pos x="T2" y="0"/>
                </a:cxn>
                <a:cxn ang="0">
                  <a:pos x="T3" y="0"/>
                </a:cxn>
                <a:cxn ang="0">
                  <a:pos x="T4" y="0"/>
                </a:cxn>
              </a:cxnLst>
              <a:rect l="0" t="0" r="r" b="b"/>
              <a:pathLst>
                <a:path w="30">
                  <a:moveTo>
                    <a:pt x="24" y="0"/>
                  </a:moveTo>
                  <a:lnTo>
                    <a:pt x="0" y="0"/>
                  </a:lnTo>
                  <a:lnTo>
                    <a:pt x="0" y="0"/>
                  </a:lnTo>
                  <a:lnTo>
                    <a:pt x="30" y="0"/>
                  </a:lnTo>
                  <a:lnTo>
                    <a:pt x="24" y="0"/>
                  </a:lnTo>
                  <a:close/>
                </a:path>
              </a:pathLst>
            </a:custGeom>
            <a:solidFill>
              <a:srgbClr val="DADB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98" name="Freeform 143">
              <a:extLst>
                <a:ext uri="{FF2B5EF4-FFF2-40B4-BE49-F238E27FC236}"/>
              </a:extLst>
            </p:cNvPr>
            <p:cNvSpPr>
              <a:spLocks/>
            </p:cNvSpPr>
            <p:nvPr/>
          </p:nvSpPr>
          <p:spPr bwMode="auto">
            <a:xfrm>
              <a:off x="10442280" y="11042478"/>
              <a:ext cx="128123" cy="0"/>
            </a:xfrm>
            <a:custGeom>
              <a:avLst/>
              <a:gdLst>
                <a:gd name="T0" fmla="*/ 24 w 30"/>
                <a:gd name="T1" fmla="*/ 0 w 30"/>
                <a:gd name="T2" fmla="*/ 0 w 30"/>
                <a:gd name="T3" fmla="*/ 30 w 30"/>
                <a:gd name="T4" fmla="*/ 24 w 30"/>
              </a:gdLst>
              <a:ahLst/>
              <a:cxnLst>
                <a:cxn ang="0">
                  <a:pos x="T0" y="0"/>
                </a:cxn>
                <a:cxn ang="0">
                  <a:pos x="T1" y="0"/>
                </a:cxn>
                <a:cxn ang="0">
                  <a:pos x="T2" y="0"/>
                </a:cxn>
                <a:cxn ang="0">
                  <a:pos x="T3" y="0"/>
                </a:cxn>
                <a:cxn ang="0">
                  <a:pos x="T4" y="0"/>
                </a:cxn>
              </a:cxnLst>
              <a:rect l="0" t="0" r="r" b="b"/>
              <a:pathLst>
                <a:path w="30">
                  <a:moveTo>
                    <a:pt x="24" y="0"/>
                  </a:moveTo>
                  <a:lnTo>
                    <a:pt x="0" y="0"/>
                  </a:lnTo>
                  <a:lnTo>
                    <a:pt x="0" y="0"/>
                  </a:lnTo>
                  <a:lnTo>
                    <a:pt x="30" y="0"/>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99" name="Freeform 144">
              <a:extLst>
                <a:ext uri="{FF2B5EF4-FFF2-40B4-BE49-F238E27FC236}"/>
              </a:extLst>
            </p:cNvPr>
            <p:cNvSpPr>
              <a:spLocks noEditPoints="1"/>
            </p:cNvSpPr>
            <p:nvPr/>
          </p:nvSpPr>
          <p:spPr bwMode="auto">
            <a:xfrm>
              <a:off x="7726053" y="11559246"/>
              <a:ext cx="1358114" cy="102499"/>
            </a:xfrm>
            <a:custGeom>
              <a:avLst/>
              <a:gdLst>
                <a:gd name="T0" fmla="*/ 318 w 318"/>
                <a:gd name="T1" fmla="*/ 24 h 24"/>
                <a:gd name="T2" fmla="*/ 276 w 318"/>
                <a:gd name="T3" fmla="*/ 24 h 24"/>
                <a:gd name="T4" fmla="*/ 276 w 318"/>
                <a:gd name="T5" fmla="*/ 24 h 24"/>
                <a:gd name="T6" fmla="*/ 294 w 318"/>
                <a:gd name="T7" fmla="*/ 24 h 24"/>
                <a:gd name="T8" fmla="*/ 318 w 318"/>
                <a:gd name="T9" fmla="*/ 24 h 24"/>
                <a:gd name="T10" fmla="*/ 318 w 318"/>
                <a:gd name="T11" fmla="*/ 24 h 24"/>
                <a:gd name="T12" fmla="*/ 162 w 318"/>
                <a:gd name="T13" fmla="*/ 12 h 24"/>
                <a:gd name="T14" fmla="*/ 72 w 318"/>
                <a:gd name="T15" fmla="*/ 12 h 24"/>
                <a:gd name="T16" fmla="*/ 162 w 318"/>
                <a:gd name="T17" fmla="*/ 18 h 24"/>
                <a:gd name="T18" fmla="*/ 162 w 318"/>
                <a:gd name="T19" fmla="*/ 12 h 24"/>
                <a:gd name="T20" fmla="*/ 12 w 318"/>
                <a:gd name="T21" fmla="*/ 0 h 24"/>
                <a:gd name="T22" fmla="*/ 0 w 318"/>
                <a:gd name="T23" fmla="*/ 0 h 24"/>
                <a:gd name="T24" fmla="*/ 0 w 318"/>
                <a:gd name="T25" fmla="*/ 6 h 24"/>
                <a:gd name="T26" fmla="*/ 12 w 318"/>
                <a:gd name="T27" fmla="*/ 12 h 24"/>
                <a:gd name="T28" fmla="*/ 12 w 318"/>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8" h="24">
                  <a:moveTo>
                    <a:pt x="318" y="24"/>
                  </a:moveTo>
                  <a:lnTo>
                    <a:pt x="276" y="24"/>
                  </a:lnTo>
                  <a:lnTo>
                    <a:pt x="276" y="24"/>
                  </a:lnTo>
                  <a:lnTo>
                    <a:pt x="294" y="24"/>
                  </a:lnTo>
                  <a:lnTo>
                    <a:pt x="318" y="24"/>
                  </a:lnTo>
                  <a:lnTo>
                    <a:pt x="318" y="24"/>
                  </a:lnTo>
                  <a:close/>
                  <a:moveTo>
                    <a:pt x="162" y="12"/>
                  </a:moveTo>
                  <a:lnTo>
                    <a:pt x="72" y="12"/>
                  </a:lnTo>
                  <a:lnTo>
                    <a:pt x="162" y="18"/>
                  </a:lnTo>
                  <a:lnTo>
                    <a:pt x="162" y="12"/>
                  </a:lnTo>
                  <a:close/>
                  <a:moveTo>
                    <a:pt x="12" y="0"/>
                  </a:moveTo>
                  <a:lnTo>
                    <a:pt x="0" y="0"/>
                  </a:lnTo>
                  <a:lnTo>
                    <a:pt x="0" y="6"/>
                  </a:lnTo>
                  <a:lnTo>
                    <a:pt x="12" y="12"/>
                  </a:lnTo>
                  <a:lnTo>
                    <a:pt x="12" y="0"/>
                  </a:lnTo>
                  <a:close/>
                </a:path>
              </a:pathLst>
            </a:custGeom>
            <a:solidFill>
              <a:srgbClr val="4C54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00" name="Freeform 145">
              <a:extLst>
                <a:ext uri="{FF2B5EF4-FFF2-40B4-BE49-F238E27FC236}"/>
              </a:extLst>
            </p:cNvPr>
            <p:cNvSpPr>
              <a:spLocks noEditPoints="1"/>
            </p:cNvSpPr>
            <p:nvPr/>
          </p:nvSpPr>
          <p:spPr bwMode="auto">
            <a:xfrm>
              <a:off x="7726053" y="11559246"/>
              <a:ext cx="1358114" cy="102499"/>
            </a:xfrm>
            <a:custGeom>
              <a:avLst/>
              <a:gdLst>
                <a:gd name="T0" fmla="*/ 318 w 318"/>
                <a:gd name="T1" fmla="*/ 24 h 24"/>
                <a:gd name="T2" fmla="*/ 276 w 318"/>
                <a:gd name="T3" fmla="*/ 24 h 24"/>
                <a:gd name="T4" fmla="*/ 276 w 318"/>
                <a:gd name="T5" fmla="*/ 24 h 24"/>
                <a:gd name="T6" fmla="*/ 294 w 318"/>
                <a:gd name="T7" fmla="*/ 24 h 24"/>
                <a:gd name="T8" fmla="*/ 318 w 318"/>
                <a:gd name="T9" fmla="*/ 24 h 24"/>
                <a:gd name="T10" fmla="*/ 318 w 318"/>
                <a:gd name="T11" fmla="*/ 24 h 24"/>
                <a:gd name="T12" fmla="*/ 162 w 318"/>
                <a:gd name="T13" fmla="*/ 12 h 24"/>
                <a:gd name="T14" fmla="*/ 72 w 318"/>
                <a:gd name="T15" fmla="*/ 12 h 24"/>
                <a:gd name="T16" fmla="*/ 162 w 318"/>
                <a:gd name="T17" fmla="*/ 18 h 24"/>
                <a:gd name="T18" fmla="*/ 162 w 318"/>
                <a:gd name="T19" fmla="*/ 12 h 24"/>
                <a:gd name="T20" fmla="*/ 12 w 318"/>
                <a:gd name="T21" fmla="*/ 0 h 24"/>
                <a:gd name="T22" fmla="*/ 0 w 318"/>
                <a:gd name="T23" fmla="*/ 0 h 24"/>
                <a:gd name="T24" fmla="*/ 0 w 318"/>
                <a:gd name="T25" fmla="*/ 6 h 24"/>
                <a:gd name="T26" fmla="*/ 12 w 318"/>
                <a:gd name="T27" fmla="*/ 12 h 24"/>
                <a:gd name="T28" fmla="*/ 12 w 318"/>
                <a:gd name="T2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8" h="24">
                  <a:moveTo>
                    <a:pt x="318" y="24"/>
                  </a:moveTo>
                  <a:lnTo>
                    <a:pt x="276" y="24"/>
                  </a:lnTo>
                  <a:lnTo>
                    <a:pt x="276" y="24"/>
                  </a:lnTo>
                  <a:lnTo>
                    <a:pt x="294" y="24"/>
                  </a:lnTo>
                  <a:lnTo>
                    <a:pt x="318" y="24"/>
                  </a:lnTo>
                  <a:lnTo>
                    <a:pt x="318" y="24"/>
                  </a:lnTo>
                  <a:moveTo>
                    <a:pt x="162" y="12"/>
                  </a:moveTo>
                  <a:lnTo>
                    <a:pt x="72" y="12"/>
                  </a:lnTo>
                  <a:lnTo>
                    <a:pt x="162" y="18"/>
                  </a:lnTo>
                  <a:lnTo>
                    <a:pt x="162" y="12"/>
                  </a:lnTo>
                  <a:moveTo>
                    <a:pt x="12" y="0"/>
                  </a:moveTo>
                  <a:lnTo>
                    <a:pt x="0" y="0"/>
                  </a:lnTo>
                  <a:lnTo>
                    <a:pt x="0" y="6"/>
                  </a:lnTo>
                  <a:lnTo>
                    <a:pt x="12" y="12"/>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01" name="Freeform 146">
              <a:extLst>
                <a:ext uri="{FF2B5EF4-FFF2-40B4-BE49-F238E27FC236}"/>
              </a:extLst>
            </p:cNvPr>
            <p:cNvSpPr>
              <a:spLocks/>
            </p:cNvSpPr>
            <p:nvPr/>
          </p:nvSpPr>
          <p:spPr bwMode="auto">
            <a:xfrm>
              <a:off x="7316057" y="9372597"/>
              <a:ext cx="409996" cy="2212272"/>
            </a:xfrm>
            <a:custGeom>
              <a:avLst/>
              <a:gdLst>
                <a:gd name="T0" fmla="*/ 16 w 16"/>
                <a:gd name="T1" fmla="*/ 0 h 86"/>
                <a:gd name="T2" fmla="*/ 9 w 16"/>
                <a:gd name="T3" fmla="*/ 37 h 86"/>
                <a:gd name="T4" fmla="*/ 9 w 16"/>
                <a:gd name="T5" fmla="*/ 47 h 86"/>
                <a:gd name="T6" fmla="*/ 7 w 16"/>
                <a:gd name="T7" fmla="*/ 47 h 86"/>
                <a:gd name="T8" fmla="*/ 4 w 16"/>
                <a:gd name="T9" fmla="*/ 62 h 86"/>
                <a:gd name="T10" fmla="*/ 7 w 16"/>
                <a:gd name="T11" fmla="*/ 68 h 86"/>
                <a:gd name="T12" fmla="*/ 2 w 16"/>
                <a:gd name="T13" fmla="*/ 76 h 86"/>
                <a:gd name="T14" fmla="*/ 0 w 16"/>
                <a:gd name="T15" fmla="*/ 86 h 86"/>
                <a:gd name="T16" fmla="*/ 0 w 16"/>
                <a:gd name="T17" fmla="*/ 86 h 86"/>
                <a:gd name="T18" fmla="*/ 16 w 16"/>
                <a:gd name="T19" fmla="*/ 86 h 86"/>
                <a:gd name="T20" fmla="*/ 16 w 16"/>
                <a:gd name="T21" fmla="*/ 85 h 86"/>
                <a:gd name="T22" fmla="*/ 16 w 16"/>
                <a:gd name="T2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6">
                  <a:moveTo>
                    <a:pt x="16" y="0"/>
                  </a:moveTo>
                  <a:cubicBezTo>
                    <a:pt x="9" y="37"/>
                    <a:pt x="9" y="37"/>
                    <a:pt x="9" y="37"/>
                  </a:cubicBezTo>
                  <a:cubicBezTo>
                    <a:pt x="9" y="47"/>
                    <a:pt x="9" y="47"/>
                    <a:pt x="9" y="47"/>
                  </a:cubicBezTo>
                  <a:cubicBezTo>
                    <a:pt x="7" y="47"/>
                    <a:pt x="7" y="47"/>
                    <a:pt x="7" y="47"/>
                  </a:cubicBezTo>
                  <a:cubicBezTo>
                    <a:pt x="4" y="62"/>
                    <a:pt x="4" y="62"/>
                    <a:pt x="4" y="62"/>
                  </a:cubicBezTo>
                  <a:cubicBezTo>
                    <a:pt x="6" y="63"/>
                    <a:pt x="7" y="65"/>
                    <a:pt x="7" y="68"/>
                  </a:cubicBezTo>
                  <a:cubicBezTo>
                    <a:pt x="7" y="72"/>
                    <a:pt x="5" y="75"/>
                    <a:pt x="2" y="76"/>
                  </a:cubicBezTo>
                  <a:cubicBezTo>
                    <a:pt x="0" y="86"/>
                    <a:pt x="0" y="86"/>
                    <a:pt x="0" y="86"/>
                  </a:cubicBezTo>
                  <a:cubicBezTo>
                    <a:pt x="0" y="86"/>
                    <a:pt x="0" y="86"/>
                    <a:pt x="0" y="86"/>
                  </a:cubicBezTo>
                  <a:cubicBezTo>
                    <a:pt x="16" y="86"/>
                    <a:pt x="16" y="86"/>
                    <a:pt x="16" y="86"/>
                  </a:cubicBezTo>
                  <a:cubicBezTo>
                    <a:pt x="16" y="85"/>
                    <a:pt x="16" y="85"/>
                    <a:pt x="16" y="85"/>
                  </a:cubicBezTo>
                  <a:cubicBezTo>
                    <a:pt x="16" y="0"/>
                    <a:pt x="16" y="0"/>
                    <a:pt x="16" y="0"/>
                  </a:cubicBezTo>
                </a:path>
              </a:pathLst>
            </a:custGeom>
            <a:solidFill>
              <a:srgbClr val="78C4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02" name="Freeform 147">
              <a:extLst>
                <a:ext uri="{FF2B5EF4-FFF2-40B4-BE49-F238E27FC236}"/>
              </a:extLst>
            </p:cNvPr>
            <p:cNvSpPr>
              <a:spLocks/>
            </p:cNvSpPr>
            <p:nvPr/>
          </p:nvSpPr>
          <p:spPr bwMode="auto">
            <a:xfrm>
              <a:off x="7367306" y="11016853"/>
              <a:ext cx="76874" cy="256248"/>
            </a:xfrm>
            <a:custGeom>
              <a:avLst/>
              <a:gdLst>
                <a:gd name="T0" fmla="*/ 2 w 3"/>
                <a:gd name="T1" fmla="*/ 0 h 10"/>
                <a:gd name="T2" fmla="*/ 0 w 3"/>
                <a:gd name="T3" fmla="*/ 10 h 10"/>
                <a:gd name="T4" fmla="*/ 3 w 3"/>
                <a:gd name="T5" fmla="*/ 4 h 10"/>
                <a:gd name="T6" fmla="*/ 2 w 3"/>
                <a:gd name="T7" fmla="*/ 0 h 10"/>
              </a:gdLst>
              <a:ahLst/>
              <a:cxnLst>
                <a:cxn ang="0">
                  <a:pos x="T0" y="T1"/>
                </a:cxn>
                <a:cxn ang="0">
                  <a:pos x="T2" y="T3"/>
                </a:cxn>
                <a:cxn ang="0">
                  <a:pos x="T4" y="T5"/>
                </a:cxn>
                <a:cxn ang="0">
                  <a:pos x="T6" y="T7"/>
                </a:cxn>
              </a:cxnLst>
              <a:rect l="0" t="0" r="r" b="b"/>
              <a:pathLst>
                <a:path w="3" h="10">
                  <a:moveTo>
                    <a:pt x="2" y="0"/>
                  </a:moveTo>
                  <a:cubicBezTo>
                    <a:pt x="0" y="10"/>
                    <a:pt x="0" y="10"/>
                    <a:pt x="0" y="10"/>
                  </a:cubicBezTo>
                  <a:cubicBezTo>
                    <a:pt x="2" y="8"/>
                    <a:pt x="3" y="6"/>
                    <a:pt x="3" y="4"/>
                  </a:cubicBezTo>
                  <a:cubicBezTo>
                    <a:pt x="3" y="3"/>
                    <a:pt x="3" y="1"/>
                    <a:pt x="2" y="0"/>
                  </a:cubicBezTo>
                </a:path>
              </a:pathLst>
            </a:custGeom>
            <a:solidFill>
              <a:srgbClr val="494B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03" name="Freeform 148">
              <a:extLst>
                <a:ext uri="{FF2B5EF4-FFF2-40B4-BE49-F238E27FC236}"/>
              </a:extLst>
            </p:cNvPr>
            <p:cNvSpPr>
              <a:spLocks/>
            </p:cNvSpPr>
            <p:nvPr/>
          </p:nvSpPr>
          <p:spPr bwMode="auto">
            <a:xfrm>
              <a:off x="7367306" y="10965604"/>
              <a:ext cx="128123" cy="363019"/>
            </a:xfrm>
            <a:custGeom>
              <a:avLst/>
              <a:gdLst>
                <a:gd name="T0" fmla="*/ 2 w 5"/>
                <a:gd name="T1" fmla="*/ 0 h 14"/>
                <a:gd name="T2" fmla="*/ 2 w 5"/>
                <a:gd name="T3" fmla="*/ 2 h 14"/>
                <a:gd name="T4" fmla="*/ 3 w 5"/>
                <a:gd name="T5" fmla="*/ 6 h 14"/>
                <a:gd name="T6" fmla="*/ 0 w 5"/>
                <a:gd name="T7" fmla="*/ 12 h 14"/>
                <a:gd name="T8" fmla="*/ 0 w 5"/>
                <a:gd name="T9" fmla="*/ 14 h 14"/>
                <a:gd name="T10" fmla="*/ 5 w 5"/>
                <a:gd name="T11" fmla="*/ 6 h 14"/>
                <a:gd name="T12" fmla="*/ 2 w 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5" h="14">
                  <a:moveTo>
                    <a:pt x="2" y="0"/>
                  </a:moveTo>
                  <a:cubicBezTo>
                    <a:pt x="2" y="2"/>
                    <a:pt x="2" y="2"/>
                    <a:pt x="2" y="2"/>
                  </a:cubicBezTo>
                  <a:cubicBezTo>
                    <a:pt x="3" y="3"/>
                    <a:pt x="3" y="5"/>
                    <a:pt x="3" y="6"/>
                  </a:cubicBezTo>
                  <a:cubicBezTo>
                    <a:pt x="3" y="8"/>
                    <a:pt x="2" y="10"/>
                    <a:pt x="0" y="12"/>
                  </a:cubicBezTo>
                  <a:cubicBezTo>
                    <a:pt x="0" y="14"/>
                    <a:pt x="0" y="14"/>
                    <a:pt x="0" y="14"/>
                  </a:cubicBezTo>
                  <a:cubicBezTo>
                    <a:pt x="3" y="13"/>
                    <a:pt x="5" y="10"/>
                    <a:pt x="5" y="6"/>
                  </a:cubicBezTo>
                  <a:cubicBezTo>
                    <a:pt x="5" y="3"/>
                    <a:pt x="4"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04" name="Freeform 149">
              <a:extLst>
                <a:ext uri="{FF2B5EF4-FFF2-40B4-BE49-F238E27FC236}"/>
              </a:extLst>
            </p:cNvPr>
            <p:cNvSpPr>
              <a:spLocks/>
            </p:cNvSpPr>
            <p:nvPr/>
          </p:nvSpPr>
          <p:spPr bwMode="auto">
            <a:xfrm>
              <a:off x="7495430" y="10324984"/>
              <a:ext cx="51249" cy="256248"/>
            </a:xfrm>
            <a:custGeom>
              <a:avLst/>
              <a:gdLst>
                <a:gd name="T0" fmla="*/ 12 w 12"/>
                <a:gd name="T1" fmla="*/ 0 h 60"/>
                <a:gd name="T2" fmla="*/ 0 w 12"/>
                <a:gd name="T3" fmla="*/ 60 h 60"/>
                <a:gd name="T4" fmla="*/ 12 w 12"/>
                <a:gd name="T5" fmla="*/ 60 h 60"/>
                <a:gd name="T6" fmla="*/ 12 w 12"/>
                <a:gd name="T7" fmla="*/ 0 h 60"/>
              </a:gdLst>
              <a:ahLst/>
              <a:cxnLst>
                <a:cxn ang="0">
                  <a:pos x="T0" y="T1"/>
                </a:cxn>
                <a:cxn ang="0">
                  <a:pos x="T2" y="T3"/>
                </a:cxn>
                <a:cxn ang="0">
                  <a:pos x="T4" y="T5"/>
                </a:cxn>
                <a:cxn ang="0">
                  <a:pos x="T6" y="T7"/>
                </a:cxn>
              </a:cxnLst>
              <a:rect l="0" t="0" r="r" b="b"/>
              <a:pathLst>
                <a:path w="12" h="60">
                  <a:moveTo>
                    <a:pt x="12" y="0"/>
                  </a:moveTo>
                  <a:lnTo>
                    <a:pt x="0" y="60"/>
                  </a:lnTo>
                  <a:lnTo>
                    <a:pt x="12" y="60"/>
                  </a:lnTo>
                  <a:lnTo>
                    <a:pt x="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05" name="Freeform 150">
              <a:extLst>
                <a:ext uri="{FF2B5EF4-FFF2-40B4-BE49-F238E27FC236}"/>
              </a:extLst>
            </p:cNvPr>
            <p:cNvSpPr>
              <a:spLocks/>
            </p:cNvSpPr>
            <p:nvPr/>
          </p:nvSpPr>
          <p:spPr bwMode="auto">
            <a:xfrm>
              <a:off x="7495430" y="10324984"/>
              <a:ext cx="51249" cy="256248"/>
            </a:xfrm>
            <a:custGeom>
              <a:avLst/>
              <a:gdLst>
                <a:gd name="T0" fmla="*/ 12 w 12"/>
                <a:gd name="T1" fmla="*/ 0 h 60"/>
                <a:gd name="T2" fmla="*/ 0 w 12"/>
                <a:gd name="T3" fmla="*/ 60 h 60"/>
                <a:gd name="T4" fmla="*/ 12 w 12"/>
                <a:gd name="T5" fmla="*/ 60 h 60"/>
                <a:gd name="T6" fmla="*/ 12 w 12"/>
                <a:gd name="T7" fmla="*/ 0 h 60"/>
              </a:gdLst>
              <a:ahLst/>
              <a:cxnLst>
                <a:cxn ang="0">
                  <a:pos x="T0" y="T1"/>
                </a:cxn>
                <a:cxn ang="0">
                  <a:pos x="T2" y="T3"/>
                </a:cxn>
                <a:cxn ang="0">
                  <a:pos x="T4" y="T5"/>
                </a:cxn>
                <a:cxn ang="0">
                  <a:pos x="T6" y="T7"/>
                </a:cxn>
              </a:cxnLst>
              <a:rect l="0" t="0" r="r" b="b"/>
              <a:pathLst>
                <a:path w="12" h="60">
                  <a:moveTo>
                    <a:pt x="12" y="0"/>
                  </a:moveTo>
                  <a:lnTo>
                    <a:pt x="0" y="60"/>
                  </a:lnTo>
                  <a:lnTo>
                    <a:pt x="12" y="6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06" name="Freeform 151">
              <a:extLst>
                <a:ext uri="{FF2B5EF4-FFF2-40B4-BE49-F238E27FC236}"/>
              </a:extLst>
            </p:cNvPr>
            <p:cNvSpPr>
              <a:spLocks noEditPoints="1"/>
            </p:cNvSpPr>
            <p:nvPr/>
          </p:nvSpPr>
          <p:spPr bwMode="auto">
            <a:xfrm>
              <a:off x="7777303" y="7753965"/>
              <a:ext cx="922492" cy="3856531"/>
            </a:xfrm>
            <a:custGeom>
              <a:avLst/>
              <a:gdLst>
                <a:gd name="T0" fmla="*/ 7 w 36"/>
                <a:gd name="T1" fmla="*/ 17 h 150"/>
                <a:gd name="T2" fmla="*/ 0 w 36"/>
                <a:gd name="T3" fmla="*/ 56 h 150"/>
                <a:gd name="T4" fmla="*/ 0 w 36"/>
                <a:gd name="T5" fmla="*/ 148 h 150"/>
                <a:gd name="T6" fmla="*/ 0 w 36"/>
                <a:gd name="T7" fmla="*/ 150 h 150"/>
                <a:gd name="T8" fmla="*/ 10 w 36"/>
                <a:gd name="T9" fmla="*/ 150 h 150"/>
                <a:gd name="T10" fmla="*/ 25 w 36"/>
                <a:gd name="T11" fmla="*/ 150 h 150"/>
                <a:gd name="T12" fmla="*/ 25 w 36"/>
                <a:gd name="T13" fmla="*/ 135 h 150"/>
                <a:gd name="T14" fmla="*/ 17 w 36"/>
                <a:gd name="T15" fmla="*/ 140 h 150"/>
                <a:gd name="T16" fmla="*/ 8 w 36"/>
                <a:gd name="T17" fmla="*/ 131 h 150"/>
                <a:gd name="T18" fmla="*/ 17 w 36"/>
                <a:gd name="T19" fmla="*/ 122 h 150"/>
                <a:gd name="T20" fmla="*/ 26 w 36"/>
                <a:gd name="T21" fmla="*/ 128 h 150"/>
                <a:gd name="T22" fmla="*/ 36 w 36"/>
                <a:gd name="T23" fmla="*/ 128 h 150"/>
                <a:gd name="T24" fmla="*/ 36 w 36"/>
                <a:gd name="T25" fmla="*/ 128 h 150"/>
                <a:gd name="T26" fmla="*/ 34 w 36"/>
                <a:gd name="T27" fmla="*/ 128 h 150"/>
                <a:gd name="T28" fmla="*/ 26 w 36"/>
                <a:gd name="T29" fmla="*/ 121 h 150"/>
                <a:gd name="T30" fmla="*/ 26 w 36"/>
                <a:gd name="T31" fmla="*/ 114 h 150"/>
                <a:gd name="T32" fmla="*/ 28 w 36"/>
                <a:gd name="T33" fmla="*/ 110 h 150"/>
                <a:gd name="T34" fmla="*/ 7 w 36"/>
                <a:gd name="T35" fmla="*/ 110 h 150"/>
                <a:gd name="T36" fmla="*/ 7 w 36"/>
                <a:gd name="T37" fmla="*/ 17 h 150"/>
                <a:gd name="T38" fmla="*/ 36 w 36"/>
                <a:gd name="T39" fmla="*/ 0 h 150"/>
                <a:gd name="T40" fmla="*/ 11 w 36"/>
                <a:gd name="T41" fmla="*/ 0 h 150"/>
                <a:gd name="T42" fmla="*/ 10 w 36"/>
                <a:gd name="T43" fmla="*/ 4 h 150"/>
                <a:gd name="T44" fmla="*/ 28 w 36"/>
                <a:gd name="T45" fmla="*/ 4 h 150"/>
                <a:gd name="T46" fmla="*/ 28 w 36"/>
                <a:gd name="T47" fmla="*/ 109 h 150"/>
                <a:gd name="T48" fmla="*/ 34 w 36"/>
                <a:gd name="T49" fmla="*/ 107 h 150"/>
                <a:gd name="T50" fmla="*/ 36 w 36"/>
                <a:gd name="T51" fmla="*/ 107 h 150"/>
                <a:gd name="T52" fmla="*/ 36 w 36"/>
                <a:gd name="T53" fmla="*/ 103 h 150"/>
                <a:gd name="T54" fmla="*/ 34 w 36"/>
                <a:gd name="T55" fmla="*/ 95 h 150"/>
                <a:gd name="T56" fmla="*/ 34 w 36"/>
                <a:gd name="T57" fmla="*/ 83 h 150"/>
                <a:gd name="T58" fmla="*/ 36 w 36"/>
                <a:gd name="T59" fmla="*/ 75 h 150"/>
                <a:gd name="T60" fmla="*/ 36 w 36"/>
                <a:gd name="T6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150">
                  <a:moveTo>
                    <a:pt x="7" y="17"/>
                  </a:moveTo>
                  <a:cubicBezTo>
                    <a:pt x="0" y="56"/>
                    <a:pt x="0" y="56"/>
                    <a:pt x="0" y="56"/>
                  </a:cubicBezTo>
                  <a:cubicBezTo>
                    <a:pt x="0" y="148"/>
                    <a:pt x="0" y="148"/>
                    <a:pt x="0" y="148"/>
                  </a:cubicBezTo>
                  <a:cubicBezTo>
                    <a:pt x="0" y="150"/>
                    <a:pt x="0" y="150"/>
                    <a:pt x="0" y="150"/>
                  </a:cubicBezTo>
                  <a:cubicBezTo>
                    <a:pt x="10" y="150"/>
                    <a:pt x="10" y="150"/>
                    <a:pt x="10" y="150"/>
                  </a:cubicBezTo>
                  <a:cubicBezTo>
                    <a:pt x="25" y="150"/>
                    <a:pt x="25" y="150"/>
                    <a:pt x="25" y="150"/>
                  </a:cubicBezTo>
                  <a:cubicBezTo>
                    <a:pt x="25" y="135"/>
                    <a:pt x="25" y="135"/>
                    <a:pt x="25" y="135"/>
                  </a:cubicBezTo>
                  <a:cubicBezTo>
                    <a:pt x="24" y="138"/>
                    <a:pt x="21" y="140"/>
                    <a:pt x="17" y="140"/>
                  </a:cubicBezTo>
                  <a:cubicBezTo>
                    <a:pt x="12" y="140"/>
                    <a:pt x="8" y="136"/>
                    <a:pt x="8" y="131"/>
                  </a:cubicBezTo>
                  <a:cubicBezTo>
                    <a:pt x="8" y="126"/>
                    <a:pt x="12" y="122"/>
                    <a:pt x="17" y="122"/>
                  </a:cubicBezTo>
                  <a:cubicBezTo>
                    <a:pt x="21" y="122"/>
                    <a:pt x="25" y="125"/>
                    <a:pt x="26" y="128"/>
                  </a:cubicBezTo>
                  <a:cubicBezTo>
                    <a:pt x="36" y="128"/>
                    <a:pt x="36" y="128"/>
                    <a:pt x="36" y="128"/>
                  </a:cubicBezTo>
                  <a:cubicBezTo>
                    <a:pt x="36" y="128"/>
                    <a:pt x="36" y="128"/>
                    <a:pt x="36" y="128"/>
                  </a:cubicBezTo>
                  <a:cubicBezTo>
                    <a:pt x="34" y="128"/>
                    <a:pt x="34" y="128"/>
                    <a:pt x="34" y="128"/>
                  </a:cubicBezTo>
                  <a:cubicBezTo>
                    <a:pt x="30" y="128"/>
                    <a:pt x="26" y="125"/>
                    <a:pt x="26" y="121"/>
                  </a:cubicBezTo>
                  <a:cubicBezTo>
                    <a:pt x="26" y="114"/>
                    <a:pt x="26" y="114"/>
                    <a:pt x="26" y="114"/>
                  </a:cubicBezTo>
                  <a:cubicBezTo>
                    <a:pt x="26" y="113"/>
                    <a:pt x="27" y="111"/>
                    <a:pt x="28" y="110"/>
                  </a:cubicBezTo>
                  <a:cubicBezTo>
                    <a:pt x="7" y="110"/>
                    <a:pt x="7" y="110"/>
                    <a:pt x="7" y="110"/>
                  </a:cubicBezTo>
                  <a:cubicBezTo>
                    <a:pt x="7" y="17"/>
                    <a:pt x="7" y="17"/>
                    <a:pt x="7" y="17"/>
                  </a:cubicBezTo>
                  <a:moveTo>
                    <a:pt x="36" y="0"/>
                  </a:moveTo>
                  <a:cubicBezTo>
                    <a:pt x="11" y="0"/>
                    <a:pt x="11" y="0"/>
                    <a:pt x="11" y="0"/>
                  </a:cubicBezTo>
                  <a:cubicBezTo>
                    <a:pt x="10" y="4"/>
                    <a:pt x="10" y="4"/>
                    <a:pt x="10" y="4"/>
                  </a:cubicBezTo>
                  <a:cubicBezTo>
                    <a:pt x="28" y="4"/>
                    <a:pt x="28" y="4"/>
                    <a:pt x="28" y="4"/>
                  </a:cubicBezTo>
                  <a:cubicBezTo>
                    <a:pt x="28" y="109"/>
                    <a:pt x="28" y="109"/>
                    <a:pt x="28" y="109"/>
                  </a:cubicBezTo>
                  <a:cubicBezTo>
                    <a:pt x="30" y="108"/>
                    <a:pt x="32" y="107"/>
                    <a:pt x="34" y="107"/>
                  </a:cubicBezTo>
                  <a:cubicBezTo>
                    <a:pt x="36" y="107"/>
                    <a:pt x="36" y="107"/>
                    <a:pt x="36" y="107"/>
                  </a:cubicBezTo>
                  <a:cubicBezTo>
                    <a:pt x="36" y="103"/>
                    <a:pt x="36" y="103"/>
                    <a:pt x="36" y="103"/>
                  </a:cubicBezTo>
                  <a:cubicBezTo>
                    <a:pt x="35" y="101"/>
                    <a:pt x="34" y="98"/>
                    <a:pt x="34" y="95"/>
                  </a:cubicBezTo>
                  <a:cubicBezTo>
                    <a:pt x="34" y="83"/>
                    <a:pt x="34" y="83"/>
                    <a:pt x="34" y="83"/>
                  </a:cubicBezTo>
                  <a:cubicBezTo>
                    <a:pt x="34" y="80"/>
                    <a:pt x="35" y="77"/>
                    <a:pt x="36" y="75"/>
                  </a:cubicBezTo>
                  <a:cubicBezTo>
                    <a:pt x="36" y="0"/>
                    <a:pt x="36" y="0"/>
                    <a:pt x="36" y="0"/>
                  </a:cubicBezTo>
                </a:path>
              </a:pathLst>
            </a:custGeom>
            <a:solidFill>
              <a:srgbClr val="B296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07" name="Oval 152">
              <a:extLst>
                <a:ext uri="{FF2B5EF4-FFF2-40B4-BE49-F238E27FC236}"/>
              </a:extLst>
            </p:cNvPr>
            <p:cNvSpPr>
              <a:spLocks noChangeArrowheads="1"/>
            </p:cNvSpPr>
            <p:nvPr/>
          </p:nvSpPr>
          <p:spPr bwMode="auto">
            <a:xfrm>
              <a:off x="8059176" y="10939979"/>
              <a:ext cx="333122" cy="358747"/>
            </a:xfrm>
            <a:prstGeom prst="ellipse">
              <a:avLst/>
            </a:prstGeom>
            <a:solidFill>
              <a:srgbClr val="494B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08" name="Freeform 153">
              <a:extLst>
                <a:ext uri="{FF2B5EF4-FFF2-40B4-BE49-F238E27FC236}"/>
              </a:extLst>
            </p:cNvPr>
            <p:cNvSpPr>
              <a:spLocks noEditPoints="1"/>
            </p:cNvSpPr>
            <p:nvPr/>
          </p:nvSpPr>
          <p:spPr bwMode="auto">
            <a:xfrm>
              <a:off x="7982300" y="10888730"/>
              <a:ext cx="461246" cy="465519"/>
            </a:xfrm>
            <a:custGeom>
              <a:avLst/>
              <a:gdLst>
                <a:gd name="T0" fmla="*/ 9 w 18"/>
                <a:gd name="T1" fmla="*/ 16 h 18"/>
                <a:gd name="T2" fmla="*/ 3 w 18"/>
                <a:gd name="T3" fmla="*/ 9 h 18"/>
                <a:gd name="T4" fmla="*/ 9 w 18"/>
                <a:gd name="T5" fmla="*/ 2 h 18"/>
                <a:gd name="T6" fmla="*/ 16 w 18"/>
                <a:gd name="T7" fmla="*/ 9 h 18"/>
                <a:gd name="T8" fmla="*/ 9 w 18"/>
                <a:gd name="T9" fmla="*/ 16 h 18"/>
                <a:gd name="T10" fmla="*/ 9 w 18"/>
                <a:gd name="T11" fmla="*/ 0 h 18"/>
                <a:gd name="T12" fmla="*/ 0 w 18"/>
                <a:gd name="T13" fmla="*/ 9 h 18"/>
                <a:gd name="T14" fmla="*/ 9 w 18"/>
                <a:gd name="T15" fmla="*/ 18 h 18"/>
                <a:gd name="T16" fmla="*/ 17 w 18"/>
                <a:gd name="T17" fmla="*/ 13 h 18"/>
                <a:gd name="T18" fmla="*/ 17 w 18"/>
                <a:gd name="T19" fmla="*/ 6 h 18"/>
                <a:gd name="T20" fmla="*/ 18 w 18"/>
                <a:gd name="T21" fmla="*/ 6 h 18"/>
                <a:gd name="T22" fmla="*/ 9 w 18"/>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8">
                  <a:moveTo>
                    <a:pt x="9" y="16"/>
                  </a:moveTo>
                  <a:cubicBezTo>
                    <a:pt x="6" y="16"/>
                    <a:pt x="3" y="13"/>
                    <a:pt x="3" y="9"/>
                  </a:cubicBezTo>
                  <a:cubicBezTo>
                    <a:pt x="3" y="5"/>
                    <a:pt x="6" y="2"/>
                    <a:pt x="9" y="2"/>
                  </a:cubicBezTo>
                  <a:cubicBezTo>
                    <a:pt x="13" y="2"/>
                    <a:pt x="16" y="5"/>
                    <a:pt x="16" y="9"/>
                  </a:cubicBezTo>
                  <a:cubicBezTo>
                    <a:pt x="16" y="13"/>
                    <a:pt x="13" y="16"/>
                    <a:pt x="9" y="16"/>
                  </a:cubicBezTo>
                  <a:moveTo>
                    <a:pt x="9" y="0"/>
                  </a:moveTo>
                  <a:cubicBezTo>
                    <a:pt x="4" y="0"/>
                    <a:pt x="0" y="4"/>
                    <a:pt x="0" y="9"/>
                  </a:cubicBezTo>
                  <a:cubicBezTo>
                    <a:pt x="0" y="14"/>
                    <a:pt x="4" y="18"/>
                    <a:pt x="9" y="18"/>
                  </a:cubicBezTo>
                  <a:cubicBezTo>
                    <a:pt x="13" y="18"/>
                    <a:pt x="16" y="16"/>
                    <a:pt x="17" y="13"/>
                  </a:cubicBezTo>
                  <a:cubicBezTo>
                    <a:pt x="17" y="6"/>
                    <a:pt x="17" y="6"/>
                    <a:pt x="17" y="6"/>
                  </a:cubicBezTo>
                  <a:cubicBezTo>
                    <a:pt x="18" y="6"/>
                    <a:pt x="18" y="6"/>
                    <a:pt x="18" y="6"/>
                  </a:cubicBezTo>
                  <a:cubicBezTo>
                    <a:pt x="17" y="3"/>
                    <a:pt x="13" y="0"/>
                    <a:pt x="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09" name="Freeform 154">
              <a:extLst>
                <a:ext uri="{FF2B5EF4-FFF2-40B4-BE49-F238E27FC236}"/>
              </a:extLst>
            </p:cNvPr>
            <p:cNvSpPr>
              <a:spLocks noEditPoints="1"/>
            </p:cNvSpPr>
            <p:nvPr/>
          </p:nvSpPr>
          <p:spPr bwMode="auto">
            <a:xfrm>
              <a:off x="7956676" y="7860737"/>
              <a:ext cx="538120" cy="2720498"/>
            </a:xfrm>
            <a:custGeom>
              <a:avLst/>
              <a:gdLst>
                <a:gd name="T0" fmla="*/ 2 w 21"/>
                <a:gd name="T1" fmla="*/ 64 h 106"/>
                <a:gd name="T2" fmla="*/ 19 w 21"/>
                <a:gd name="T3" fmla="*/ 65 h 106"/>
                <a:gd name="T4" fmla="*/ 2 w 21"/>
                <a:gd name="T5" fmla="*/ 61 h 106"/>
                <a:gd name="T6" fmla="*/ 19 w 21"/>
                <a:gd name="T7" fmla="*/ 59 h 106"/>
                <a:gd name="T8" fmla="*/ 2 w 21"/>
                <a:gd name="T9" fmla="*/ 61 h 106"/>
                <a:gd name="T10" fmla="*/ 2 w 21"/>
                <a:gd name="T11" fmla="*/ 55 h 106"/>
                <a:gd name="T12" fmla="*/ 19 w 21"/>
                <a:gd name="T13" fmla="*/ 57 h 106"/>
                <a:gd name="T14" fmla="*/ 2 w 21"/>
                <a:gd name="T15" fmla="*/ 53 h 106"/>
                <a:gd name="T16" fmla="*/ 19 w 21"/>
                <a:gd name="T17" fmla="*/ 51 h 106"/>
                <a:gd name="T18" fmla="*/ 2 w 21"/>
                <a:gd name="T19" fmla="*/ 53 h 106"/>
                <a:gd name="T20" fmla="*/ 2 w 21"/>
                <a:gd name="T21" fmla="*/ 47 h 106"/>
                <a:gd name="T22" fmla="*/ 19 w 21"/>
                <a:gd name="T23" fmla="*/ 48 h 106"/>
                <a:gd name="T24" fmla="*/ 2 w 21"/>
                <a:gd name="T25" fmla="*/ 44 h 106"/>
                <a:gd name="T26" fmla="*/ 19 w 21"/>
                <a:gd name="T27" fmla="*/ 42 h 106"/>
                <a:gd name="T28" fmla="*/ 2 w 21"/>
                <a:gd name="T29" fmla="*/ 44 h 106"/>
                <a:gd name="T30" fmla="*/ 2 w 21"/>
                <a:gd name="T31" fmla="*/ 38 h 106"/>
                <a:gd name="T32" fmla="*/ 19 w 21"/>
                <a:gd name="T33" fmla="*/ 40 h 106"/>
                <a:gd name="T34" fmla="*/ 2 w 21"/>
                <a:gd name="T35" fmla="*/ 36 h 106"/>
                <a:gd name="T36" fmla="*/ 19 w 21"/>
                <a:gd name="T37" fmla="*/ 34 h 106"/>
                <a:gd name="T38" fmla="*/ 2 w 21"/>
                <a:gd name="T39" fmla="*/ 36 h 106"/>
                <a:gd name="T40" fmla="*/ 2 w 21"/>
                <a:gd name="T41" fmla="*/ 30 h 106"/>
                <a:gd name="T42" fmla="*/ 19 w 21"/>
                <a:gd name="T43" fmla="*/ 32 h 106"/>
                <a:gd name="T44" fmla="*/ 2 w 21"/>
                <a:gd name="T45" fmla="*/ 27 h 106"/>
                <a:gd name="T46" fmla="*/ 19 w 21"/>
                <a:gd name="T47" fmla="*/ 26 h 106"/>
                <a:gd name="T48" fmla="*/ 2 w 21"/>
                <a:gd name="T49" fmla="*/ 27 h 106"/>
                <a:gd name="T50" fmla="*/ 2 w 21"/>
                <a:gd name="T51" fmla="*/ 21 h 106"/>
                <a:gd name="T52" fmla="*/ 19 w 21"/>
                <a:gd name="T53" fmla="*/ 23 h 106"/>
                <a:gd name="T54" fmla="*/ 2 w 21"/>
                <a:gd name="T55" fmla="*/ 16 h 106"/>
                <a:gd name="T56" fmla="*/ 10 w 21"/>
                <a:gd name="T57" fmla="*/ 14 h 106"/>
                <a:gd name="T58" fmla="*/ 2 w 21"/>
                <a:gd name="T59" fmla="*/ 16 h 106"/>
                <a:gd name="T60" fmla="*/ 3 w 21"/>
                <a:gd name="T61" fmla="*/ 0 h 106"/>
                <a:gd name="T62" fmla="*/ 0 w 21"/>
                <a:gd name="T63" fmla="*/ 106 h 106"/>
                <a:gd name="T64" fmla="*/ 21 w 21"/>
                <a:gd name="T65" fmla="*/ 10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106">
                  <a:moveTo>
                    <a:pt x="2" y="65"/>
                  </a:moveTo>
                  <a:cubicBezTo>
                    <a:pt x="2" y="64"/>
                    <a:pt x="2" y="64"/>
                    <a:pt x="2" y="64"/>
                  </a:cubicBezTo>
                  <a:cubicBezTo>
                    <a:pt x="19" y="64"/>
                    <a:pt x="19" y="64"/>
                    <a:pt x="19" y="64"/>
                  </a:cubicBezTo>
                  <a:cubicBezTo>
                    <a:pt x="19" y="65"/>
                    <a:pt x="19" y="65"/>
                    <a:pt x="19" y="65"/>
                  </a:cubicBezTo>
                  <a:cubicBezTo>
                    <a:pt x="2" y="65"/>
                    <a:pt x="2" y="65"/>
                    <a:pt x="2" y="65"/>
                  </a:cubicBezTo>
                  <a:moveTo>
                    <a:pt x="2" y="61"/>
                  </a:moveTo>
                  <a:cubicBezTo>
                    <a:pt x="2" y="59"/>
                    <a:pt x="2" y="59"/>
                    <a:pt x="2" y="59"/>
                  </a:cubicBezTo>
                  <a:cubicBezTo>
                    <a:pt x="19" y="59"/>
                    <a:pt x="19" y="59"/>
                    <a:pt x="19" y="59"/>
                  </a:cubicBezTo>
                  <a:cubicBezTo>
                    <a:pt x="19" y="61"/>
                    <a:pt x="19" y="61"/>
                    <a:pt x="19" y="61"/>
                  </a:cubicBezTo>
                  <a:cubicBezTo>
                    <a:pt x="2" y="61"/>
                    <a:pt x="2" y="61"/>
                    <a:pt x="2" y="61"/>
                  </a:cubicBezTo>
                  <a:moveTo>
                    <a:pt x="2" y="57"/>
                  </a:moveTo>
                  <a:cubicBezTo>
                    <a:pt x="2" y="55"/>
                    <a:pt x="2" y="55"/>
                    <a:pt x="2" y="55"/>
                  </a:cubicBezTo>
                  <a:cubicBezTo>
                    <a:pt x="19" y="55"/>
                    <a:pt x="19" y="55"/>
                    <a:pt x="19" y="55"/>
                  </a:cubicBezTo>
                  <a:cubicBezTo>
                    <a:pt x="19" y="57"/>
                    <a:pt x="19" y="57"/>
                    <a:pt x="19" y="57"/>
                  </a:cubicBezTo>
                  <a:cubicBezTo>
                    <a:pt x="2" y="57"/>
                    <a:pt x="2" y="57"/>
                    <a:pt x="2" y="57"/>
                  </a:cubicBezTo>
                  <a:moveTo>
                    <a:pt x="2" y="53"/>
                  </a:moveTo>
                  <a:cubicBezTo>
                    <a:pt x="2" y="51"/>
                    <a:pt x="2" y="51"/>
                    <a:pt x="2" y="51"/>
                  </a:cubicBezTo>
                  <a:cubicBezTo>
                    <a:pt x="19" y="51"/>
                    <a:pt x="19" y="51"/>
                    <a:pt x="19" y="51"/>
                  </a:cubicBezTo>
                  <a:cubicBezTo>
                    <a:pt x="19" y="53"/>
                    <a:pt x="19" y="53"/>
                    <a:pt x="19" y="53"/>
                  </a:cubicBezTo>
                  <a:cubicBezTo>
                    <a:pt x="2" y="53"/>
                    <a:pt x="2" y="53"/>
                    <a:pt x="2" y="53"/>
                  </a:cubicBezTo>
                  <a:moveTo>
                    <a:pt x="2" y="48"/>
                  </a:moveTo>
                  <a:cubicBezTo>
                    <a:pt x="2" y="47"/>
                    <a:pt x="2" y="47"/>
                    <a:pt x="2" y="47"/>
                  </a:cubicBezTo>
                  <a:cubicBezTo>
                    <a:pt x="19" y="47"/>
                    <a:pt x="19" y="47"/>
                    <a:pt x="19" y="47"/>
                  </a:cubicBezTo>
                  <a:cubicBezTo>
                    <a:pt x="19" y="48"/>
                    <a:pt x="19" y="48"/>
                    <a:pt x="19" y="48"/>
                  </a:cubicBezTo>
                  <a:cubicBezTo>
                    <a:pt x="2" y="48"/>
                    <a:pt x="2" y="48"/>
                    <a:pt x="2" y="48"/>
                  </a:cubicBezTo>
                  <a:moveTo>
                    <a:pt x="2" y="44"/>
                  </a:moveTo>
                  <a:cubicBezTo>
                    <a:pt x="2" y="42"/>
                    <a:pt x="2" y="42"/>
                    <a:pt x="2" y="42"/>
                  </a:cubicBezTo>
                  <a:cubicBezTo>
                    <a:pt x="19" y="42"/>
                    <a:pt x="19" y="42"/>
                    <a:pt x="19" y="42"/>
                  </a:cubicBezTo>
                  <a:cubicBezTo>
                    <a:pt x="19" y="44"/>
                    <a:pt x="19" y="44"/>
                    <a:pt x="19" y="44"/>
                  </a:cubicBezTo>
                  <a:cubicBezTo>
                    <a:pt x="2" y="44"/>
                    <a:pt x="2" y="44"/>
                    <a:pt x="2" y="44"/>
                  </a:cubicBezTo>
                  <a:moveTo>
                    <a:pt x="2" y="40"/>
                  </a:moveTo>
                  <a:cubicBezTo>
                    <a:pt x="2" y="38"/>
                    <a:pt x="2" y="38"/>
                    <a:pt x="2" y="38"/>
                  </a:cubicBezTo>
                  <a:cubicBezTo>
                    <a:pt x="19" y="38"/>
                    <a:pt x="19" y="38"/>
                    <a:pt x="19" y="38"/>
                  </a:cubicBezTo>
                  <a:cubicBezTo>
                    <a:pt x="19" y="40"/>
                    <a:pt x="19" y="40"/>
                    <a:pt x="19" y="40"/>
                  </a:cubicBezTo>
                  <a:cubicBezTo>
                    <a:pt x="2" y="40"/>
                    <a:pt x="2" y="40"/>
                    <a:pt x="2" y="40"/>
                  </a:cubicBezTo>
                  <a:moveTo>
                    <a:pt x="2" y="36"/>
                  </a:moveTo>
                  <a:cubicBezTo>
                    <a:pt x="2" y="34"/>
                    <a:pt x="2" y="34"/>
                    <a:pt x="2" y="34"/>
                  </a:cubicBezTo>
                  <a:cubicBezTo>
                    <a:pt x="19" y="34"/>
                    <a:pt x="19" y="34"/>
                    <a:pt x="19" y="34"/>
                  </a:cubicBezTo>
                  <a:cubicBezTo>
                    <a:pt x="19" y="36"/>
                    <a:pt x="19" y="36"/>
                    <a:pt x="19" y="36"/>
                  </a:cubicBezTo>
                  <a:cubicBezTo>
                    <a:pt x="2" y="36"/>
                    <a:pt x="2" y="36"/>
                    <a:pt x="2" y="36"/>
                  </a:cubicBezTo>
                  <a:moveTo>
                    <a:pt x="2" y="32"/>
                  </a:moveTo>
                  <a:cubicBezTo>
                    <a:pt x="2" y="30"/>
                    <a:pt x="2" y="30"/>
                    <a:pt x="2" y="30"/>
                  </a:cubicBezTo>
                  <a:cubicBezTo>
                    <a:pt x="19" y="30"/>
                    <a:pt x="19" y="30"/>
                    <a:pt x="19" y="30"/>
                  </a:cubicBezTo>
                  <a:cubicBezTo>
                    <a:pt x="19" y="32"/>
                    <a:pt x="19" y="32"/>
                    <a:pt x="19" y="32"/>
                  </a:cubicBezTo>
                  <a:cubicBezTo>
                    <a:pt x="2" y="32"/>
                    <a:pt x="2" y="32"/>
                    <a:pt x="2" y="32"/>
                  </a:cubicBezTo>
                  <a:moveTo>
                    <a:pt x="2" y="27"/>
                  </a:moveTo>
                  <a:cubicBezTo>
                    <a:pt x="2" y="26"/>
                    <a:pt x="2" y="26"/>
                    <a:pt x="2" y="26"/>
                  </a:cubicBezTo>
                  <a:cubicBezTo>
                    <a:pt x="19" y="26"/>
                    <a:pt x="19" y="26"/>
                    <a:pt x="19" y="26"/>
                  </a:cubicBezTo>
                  <a:cubicBezTo>
                    <a:pt x="19" y="27"/>
                    <a:pt x="19" y="27"/>
                    <a:pt x="19" y="27"/>
                  </a:cubicBezTo>
                  <a:cubicBezTo>
                    <a:pt x="2" y="27"/>
                    <a:pt x="2" y="27"/>
                    <a:pt x="2" y="27"/>
                  </a:cubicBezTo>
                  <a:moveTo>
                    <a:pt x="2" y="23"/>
                  </a:moveTo>
                  <a:cubicBezTo>
                    <a:pt x="2" y="21"/>
                    <a:pt x="2" y="21"/>
                    <a:pt x="2" y="21"/>
                  </a:cubicBezTo>
                  <a:cubicBezTo>
                    <a:pt x="19" y="21"/>
                    <a:pt x="19" y="21"/>
                    <a:pt x="19" y="21"/>
                  </a:cubicBezTo>
                  <a:cubicBezTo>
                    <a:pt x="19" y="23"/>
                    <a:pt x="19" y="23"/>
                    <a:pt x="19" y="23"/>
                  </a:cubicBezTo>
                  <a:cubicBezTo>
                    <a:pt x="2" y="23"/>
                    <a:pt x="2" y="23"/>
                    <a:pt x="2" y="23"/>
                  </a:cubicBezTo>
                  <a:moveTo>
                    <a:pt x="2" y="16"/>
                  </a:moveTo>
                  <a:cubicBezTo>
                    <a:pt x="2" y="14"/>
                    <a:pt x="2" y="14"/>
                    <a:pt x="2" y="14"/>
                  </a:cubicBezTo>
                  <a:cubicBezTo>
                    <a:pt x="10" y="14"/>
                    <a:pt x="10" y="14"/>
                    <a:pt x="10" y="14"/>
                  </a:cubicBezTo>
                  <a:cubicBezTo>
                    <a:pt x="10" y="16"/>
                    <a:pt x="10" y="16"/>
                    <a:pt x="10" y="16"/>
                  </a:cubicBezTo>
                  <a:cubicBezTo>
                    <a:pt x="2" y="16"/>
                    <a:pt x="2" y="16"/>
                    <a:pt x="2" y="16"/>
                  </a:cubicBezTo>
                  <a:moveTo>
                    <a:pt x="21" y="0"/>
                  </a:moveTo>
                  <a:cubicBezTo>
                    <a:pt x="3" y="0"/>
                    <a:pt x="3" y="0"/>
                    <a:pt x="3" y="0"/>
                  </a:cubicBezTo>
                  <a:cubicBezTo>
                    <a:pt x="0" y="13"/>
                    <a:pt x="0" y="13"/>
                    <a:pt x="0" y="13"/>
                  </a:cubicBezTo>
                  <a:cubicBezTo>
                    <a:pt x="0" y="106"/>
                    <a:pt x="0" y="106"/>
                    <a:pt x="0" y="106"/>
                  </a:cubicBezTo>
                  <a:cubicBezTo>
                    <a:pt x="21" y="106"/>
                    <a:pt x="21" y="106"/>
                    <a:pt x="21" y="106"/>
                  </a:cubicBezTo>
                  <a:cubicBezTo>
                    <a:pt x="21" y="106"/>
                    <a:pt x="21" y="106"/>
                    <a:pt x="21" y="105"/>
                  </a:cubicBezTo>
                  <a:cubicBezTo>
                    <a:pt x="21" y="0"/>
                    <a:pt x="21" y="0"/>
                    <a:pt x="2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10" name="Rectangle 155">
              <a:extLst>
                <a:ext uri="{FF2B5EF4-FFF2-40B4-BE49-F238E27FC236}"/>
              </a:extLst>
            </p:cNvPr>
            <p:cNvSpPr>
              <a:spLocks noChangeArrowheads="1"/>
            </p:cNvSpPr>
            <p:nvPr/>
          </p:nvSpPr>
          <p:spPr bwMode="auto">
            <a:xfrm>
              <a:off x="8007925" y="8219482"/>
              <a:ext cx="204999" cy="51249"/>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11" name="Rectangle 156">
              <a:extLst>
                <a:ext uri="{FF2B5EF4-FFF2-40B4-BE49-F238E27FC236}"/>
              </a:extLst>
            </p:cNvPr>
            <p:cNvSpPr>
              <a:spLocks noChangeArrowheads="1"/>
            </p:cNvSpPr>
            <p:nvPr/>
          </p:nvSpPr>
          <p:spPr bwMode="auto">
            <a:xfrm>
              <a:off x="8007925" y="8219482"/>
              <a:ext cx="204999"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12" name="Rectangle 157">
              <a:extLst>
                <a:ext uri="{FF2B5EF4-FFF2-40B4-BE49-F238E27FC236}"/>
              </a:extLst>
            </p:cNvPr>
            <p:cNvSpPr>
              <a:spLocks noChangeArrowheads="1"/>
            </p:cNvSpPr>
            <p:nvPr/>
          </p:nvSpPr>
          <p:spPr bwMode="auto">
            <a:xfrm>
              <a:off x="8007925" y="8398857"/>
              <a:ext cx="435621" cy="51249"/>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13" name="Rectangle 158">
              <a:extLst>
                <a:ext uri="{FF2B5EF4-FFF2-40B4-BE49-F238E27FC236}"/>
              </a:extLst>
            </p:cNvPr>
            <p:cNvSpPr>
              <a:spLocks noChangeArrowheads="1"/>
            </p:cNvSpPr>
            <p:nvPr/>
          </p:nvSpPr>
          <p:spPr bwMode="auto">
            <a:xfrm>
              <a:off x="8007925" y="8398857"/>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14" name="Rectangle 159">
              <a:extLst>
                <a:ext uri="{FF2B5EF4-FFF2-40B4-BE49-F238E27FC236}"/>
              </a:extLst>
            </p:cNvPr>
            <p:cNvSpPr>
              <a:spLocks noChangeArrowheads="1"/>
            </p:cNvSpPr>
            <p:nvPr/>
          </p:nvSpPr>
          <p:spPr bwMode="auto">
            <a:xfrm>
              <a:off x="8007925" y="8526980"/>
              <a:ext cx="435621" cy="25625"/>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15" name="Rectangle 160">
              <a:extLst>
                <a:ext uri="{FF2B5EF4-FFF2-40B4-BE49-F238E27FC236}"/>
              </a:extLst>
            </p:cNvPr>
            <p:cNvSpPr>
              <a:spLocks noChangeArrowheads="1"/>
            </p:cNvSpPr>
            <p:nvPr/>
          </p:nvSpPr>
          <p:spPr bwMode="auto">
            <a:xfrm>
              <a:off x="8007925" y="8526980"/>
              <a:ext cx="435621" cy="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16" name="Rectangle 161">
              <a:extLst>
                <a:ext uri="{FF2B5EF4-FFF2-40B4-BE49-F238E27FC236}"/>
              </a:extLst>
            </p:cNvPr>
            <p:cNvSpPr>
              <a:spLocks noChangeArrowheads="1"/>
            </p:cNvSpPr>
            <p:nvPr/>
          </p:nvSpPr>
          <p:spPr bwMode="auto">
            <a:xfrm>
              <a:off x="8007925" y="8629480"/>
              <a:ext cx="435621" cy="51249"/>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17" name="Rectangle 162">
              <a:extLst>
                <a:ext uri="{FF2B5EF4-FFF2-40B4-BE49-F238E27FC236}"/>
              </a:extLst>
            </p:cNvPr>
            <p:cNvSpPr>
              <a:spLocks noChangeArrowheads="1"/>
            </p:cNvSpPr>
            <p:nvPr/>
          </p:nvSpPr>
          <p:spPr bwMode="auto">
            <a:xfrm>
              <a:off x="8007925" y="8629480"/>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18" name="Rectangle 163">
              <a:extLst>
                <a:ext uri="{FF2B5EF4-FFF2-40B4-BE49-F238E27FC236}"/>
              </a:extLst>
            </p:cNvPr>
            <p:cNvSpPr>
              <a:spLocks noChangeArrowheads="1"/>
            </p:cNvSpPr>
            <p:nvPr/>
          </p:nvSpPr>
          <p:spPr bwMode="auto">
            <a:xfrm>
              <a:off x="8007925" y="8731979"/>
              <a:ext cx="435621" cy="51249"/>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19" name="Rectangle 164">
              <a:extLst>
                <a:ext uri="{FF2B5EF4-FFF2-40B4-BE49-F238E27FC236}"/>
              </a:extLst>
            </p:cNvPr>
            <p:cNvSpPr>
              <a:spLocks noChangeArrowheads="1"/>
            </p:cNvSpPr>
            <p:nvPr/>
          </p:nvSpPr>
          <p:spPr bwMode="auto">
            <a:xfrm>
              <a:off x="8007925" y="8731979"/>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20" name="Rectangle 165">
              <a:extLst>
                <a:ext uri="{FF2B5EF4-FFF2-40B4-BE49-F238E27FC236}"/>
              </a:extLst>
            </p:cNvPr>
            <p:cNvSpPr>
              <a:spLocks noChangeArrowheads="1"/>
            </p:cNvSpPr>
            <p:nvPr/>
          </p:nvSpPr>
          <p:spPr bwMode="auto">
            <a:xfrm>
              <a:off x="8007925" y="8834478"/>
              <a:ext cx="435621" cy="51249"/>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21" name="Rectangle 166">
              <a:extLst>
                <a:ext uri="{FF2B5EF4-FFF2-40B4-BE49-F238E27FC236}"/>
              </a:extLst>
            </p:cNvPr>
            <p:cNvSpPr>
              <a:spLocks noChangeArrowheads="1"/>
            </p:cNvSpPr>
            <p:nvPr/>
          </p:nvSpPr>
          <p:spPr bwMode="auto">
            <a:xfrm>
              <a:off x="8007925" y="8834478"/>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22" name="Rectangle 167">
              <a:extLst>
                <a:ext uri="{FF2B5EF4-FFF2-40B4-BE49-F238E27FC236}"/>
              </a:extLst>
            </p:cNvPr>
            <p:cNvSpPr>
              <a:spLocks noChangeArrowheads="1"/>
            </p:cNvSpPr>
            <p:nvPr/>
          </p:nvSpPr>
          <p:spPr bwMode="auto">
            <a:xfrm>
              <a:off x="8007925" y="8936976"/>
              <a:ext cx="435621" cy="51249"/>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23" name="Rectangle 168">
              <a:extLst>
                <a:ext uri="{FF2B5EF4-FFF2-40B4-BE49-F238E27FC236}"/>
              </a:extLst>
            </p:cNvPr>
            <p:cNvSpPr>
              <a:spLocks noChangeArrowheads="1"/>
            </p:cNvSpPr>
            <p:nvPr/>
          </p:nvSpPr>
          <p:spPr bwMode="auto">
            <a:xfrm>
              <a:off x="8007925" y="8936976"/>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24" name="Rectangle 169">
              <a:extLst>
                <a:ext uri="{FF2B5EF4-FFF2-40B4-BE49-F238E27FC236}"/>
              </a:extLst>
            </p:cNvPr>
            <p:cNvSpPr>
              <a:spLocks noChangeArrowheads="1"/>
            </p:cNvSpPr>
            <p:nvPr/>
          </p:nvSpPr>
          <p:spPr bwMode="auto">
            <a:xfrm>
              <a:off x="8007925" y="9065101"/>
              <a:ext cx="435621" cy="25625"/>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25" name="Rectangle 170">
              <a:extLst>
                <a:ext uri="{FF2B5EF4-FFF2-40B4-BE49-F238E27FC236}"/>
              </a:extLst>
            </p:cNvPr>
            <p:cNvSpPr>
              <a:spLocks noChangeArrowheads="1"/>
            </p:cNvSpPr>
            <p:nvPr/>
          </p:nvSpPr>
          <p:spPr bwMode="auto">
            <a:xfrm>
              <a:off x="8007925" y="9065101"/>
              <a:ext cx="435621" cy="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26" name="Rectangle 171">
              <a:extLst>
                <a:ext uri="{FF2B5EF4-FFF2-40B4-BE49-F238E27FC236}"/>
              </a:extLst>
            </p:cNvPr>
            <p:cNvSpPr>
              <a:spLocks noChangeArrowheads="1"/>
            </p:cNvSpPr>
            <p:nvPr/>
          </p:nvSpPr>
          <p:spPr bwMode="auto">
            <a:xfrm>
              <a:off x="8007925" y="9167600"/>
              <a:ext cx="435621" cy="51249"/>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27" name="Rectangle 172">
              <a:extLst>
                <a:ext uri="{FF2B5EF4-FFF2-40B4-BE49-F238E27FC236}"/>
              </a:extLst>
            </p:cNvPr>
            <p:cNvSpPr>
              <a:spLocks noChangeArrowheads="1"/>
            </p:cNvSpPr>
            <p:nvPr/>
          </p:nvSpPr>
          <p:spPr bwMode="auto">
            <a:xfrm>
              <a:off x="8007925" y="9167600"/>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28" name="Rectangle 173">
              <a:extLst>
                <a:ext uri="{FF2B5EF4-FFF2-40B4-BE49-F238E27FC236}"/>
              </a:extLst>
            </p:cNvPr>
            <p:cNvSpPr>
              <a:spLocks noChangeArrowheads="1"/>
            </p:cNvSpPr>
            <p:nvPr/>
          </p:nvSpPr>
          <p:spPr bwMode="auto">
            <a:xfrm>
              <a:off x="8007925" y="9270099"/>
              <a:ext cx="435621" cy="51249"/>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29" name="Rectangle 174">
              <a:extLst>
                <a:ext uri="{FF2B5EF4-FFF2-40B4-BE49-F238E27FC236}"/>
              </a:extLst>
            </p:cNvPr>
            <p:cNvSpPr>
              <a:spLocks noChangeArrowheads="1"/>
            </p:cNvSpPr>
            <p:nvPr/>
          </p:nvSpPr>
          <p:spPr bwMode="auto">
            <a:xfrm>
              <a:off x="8007925" y="9270099"/>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30" name="Rectangle 175">
              <a:extLst>
                <a:ext uri="{FF2B5EF4-FFF2-40B4-BE49-F238E27FC236}"/>
              </a:extLst>
            </p:cNvPr>
            <p:cNvSpPr>
              <a:spLocks noChangeArrowheads="1"/>
            </p:cNvSpPr>
            <p:nvPr/>
          </p:nvSpPr>
          <p:spPr bwMode="auto">
            <a:xfrm>
              <a:off x="8007925" y="9372597"/>
              <a:ext cx="435621" cy="51249"/>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31" name="Rectangle 176">
              <a:extLst>
                <a:ext uri="{FF2B5EF4-FFF2-40B4-BE49-F238E27FC236}"/>
              </a:extLst>
            </p:cNvPr>
            <p:cNvSpPr>
              <a:spLocks noChangeArrowheads="1"/>
            </p:cNvSpPr>
            <p:nvPr/>
          </p:nvSpPr>
          <p:spPr bwMode="auto">
            <a:xfrm>
              <a:off x="8007925" y="9372597"/>
              <a:ext cx="435621" cy="5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32" name="Rectangle 177">
              <a:extLst>
                <a:ext uri="{FF2B5EF4-FFF2-40B4-BE49-F238E27FC236}"/>
              </a:extLst>
            </p:cNvPr>
            <p:cNvSpPr>
              <a:spLocks noChangeArrowheads="1"/>
            </p:cNvSpPr>
            <p:nvPr/>
          </p:nvSpPr>
          <p:spPr bwMode="auto">
            <a:xfrm>
              <a:off x="8007925" y="9500722"/>
              <a:ext cx="435621" cy="25625"/>
            </a:xfrm>
            <a:prstGeom prst="rect">
              <a:avLst/>
            </a:prstGeom>
            <a:solidFill>
              <a:srgbClr val="C6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33" name="Rectangle 178">
              <a:extLst>
                <a:ext uri="{FF2B5EF4-FFF2-40B4-BE49-F238E27FC236}"/>
              </a:extLst>
            </p:cNvPr>
            <p:cNvSpPr>
              <a:spLocks noChangeArrowheads="1"/>
            </p:cNvSpPr>
            <p:nvPr/>
          </p:nvSpPr>
          <p:spPr bwMode="auto">
            <a:xfrm>
              <a:off x="8007925" y="9500722"/>
              <a:ext cx="435621" cy="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34" name="Freeform 179">
              <a:extLst>
                <a:ext uri="{FF2B5EF4-FFF2-40B4-BE49-F238E27FC236}"/>
              </a:extLst>
            </p:cNvPr>
            <p:cNvSpPr>
              <a:spLocks noEditPoints="1"/>
            </p:cNvSpPr>
            <p:nvPr/>
          </p:nvSpPr>
          <p:spPr bwMode="auto">
            <a:xfrm>
              <a:off x="8930418" y="9423848"/>
              <a:ext cx="128123" cy="158021"/>
            </a:xfrm>
            <a:custGeom>
              <a:avLst/>
              <a:gdLst>
                <a:gd name="T0" fmla="*/ 3 w 5"/>
                <a:gd name="T1" fmla="*/ 0 h 6"/>
                <a:gd name="T2" fmla="*/ 1 w 5"/>
                <a:gd name="T3" fmla="*/ 0 h 6"/>
                <a:gd name="T4" fmla="*/ 0 w 5"/>
                <a:gd name="T5" fmla="*/ 0 h 6"/>
                <a:gd name="T6" fmla="*/ 0 w 5"/>
                <a:gd name="T7" fmla="*/ 6 h 6"/>
                <a:gd name="T8" fmla="*/ 1 w 5"/>
                <a:gd name="T9" fmla="*/ 6 h 6"/>
                <a:gd name="T10" fmla="*/ 5 w 5"/>
                <a:gd name="T11" fmla="*/ 6 h 6"/>
                <a:gd name="T12" fmla="*/ 5 w 5"/>
                <a:gd name="T13" fmla="*/ 6 h 6"/>
                <a:gd name="T14" fmla="*/ 4 w 5"/>
                <a:gd name="T15" fmla="*/ 6 h 6"/>
                <a:gd name="T16" fmla="*/ 4 w 5"/>
                <a:gd name="T17" fmla="*/ 6 h 6"/>
                <a:gd name="T18" fmla="*/ 4 w 5"/>
                <a:gd name="T19" fmla="*/ 6 h 6"/>
                <a:gd name="T20" fmla="*/ 3 w 5"/>
                <a:gd name="T21" fmla="*/ 6 h 6"/>
                <a:gd name="T22" fmla="*/ 3 w 5"/>
                <a:gd name="T23" fmla="*/ 0 h 6"/>
                <a:gd name="T24" fmla="*/ 4 w 5"/>
                <a:gd name="T25" fmla="*/ 0 h 6"/>
                <a:gd name="T26" fmla="*/ 4 w 5"/>
                <a:gd name="T27" fmla="*/ 0 h 6"/>
                <a:gd name="T28" fmla="*/ 4 w 5"/>
                <a:gd name="T29" fmla="*/ 0 h 6"/>
                <a:gd name="T30" fmla="*/ 4 w 5"/>
                <a:gd name="T3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6">
                  <a:moveTo>
                    <a:pt x="3" y="0"/>
                  </a:moveTo>
                  <a:cubicBezTo>
                    <a:pt x="1" y="0"/>
                    <a:pt x="1" y="0"/>
                    <a:pt x="1" y="0"/>
                  </a:cubicBezTo>
                  <a:cubicBezTo>
                    <a:pt x="0" y="0"/>
                    <a:pt x="0" y="0"/>
                    <a:pt x="0" y="0"/>
                  </a:cubicBezTo>
                  <a:cubicBezTo>
                    <a:pt x="0" y="6"/>
                    <a:pt x="0" y="6"/>
                    <a:pt x="0" y="6"/>
                  </a:cubicBezTo>
                  <a:cubicBezTo>
                    <a:pt x="0" y="6"/>
                    <a:pt x="0" y="6"/>
                    <a:pt x="1" y="6"/>
                  </a:cubicBezTo>
                  <a:cubicBezTo>
                    <a:pt x="5" y="6"/>
                    <a:pt x="5" y="6"/>
                    <a:pt x="5" y="6"/>
                  </a:cubicBezTo>
                  <a:cubicBezTo>
                    <a:pt x="5" y="6"/>
                    <a:pt x="5" y="6"/>
                    <a:pt x="5" y="6"/>
                  </a:cubicBezTo>
                  <a:cubicBezTo>
                    <a:pt x="4" y="6"/>
                    <a:pt x="4" y="6"/>
                    <a:pt x="4" y="6"/>
                  </a:cubicBezTo>
                  <a:cubicBezTo>
                    <a:pt x="4" y="6"/>
                    <a:pt x="4" y="6"/>
                    <a:pt x="4" y="6"/>
                  </a:cubicBezTo>
                  <a:cubicBezTo>
                    <a:pt x="4" y="6"/>
                    <a:pt x="4" y="6"/>
                    <a:pt x="4" y="6"/>
                  </a:cubicBezTo>
                  <a:cubicBezTo>
                    <a:pt x="3" y="6"/>
                    <a:pt x="3" y="6"/>
                    <a:pt x="3" y="6"/>
                  </a:cubicBezTo>
                  <a:cubicBezTo>
                    <a:pt x="3" y="0"/>
                    <a:pt x="3" y="0"/>
                    <a:pt x="3" y="0"/>
                  </a:cubicBezTo>
                  <a:moveTo>
                    <a:pt x="4" y="0"/>
                  </a:moveTo>
                  <a:cubicBezTo>
                    <a:pt x="4" y="0"/>
                    <a:pt x="4" y="0"/>
                    <a:pt x="4" y="0"/>
                  </a:cubicBezTo>
                  <a:cubicBezTo>
                    <a:pt x="4" y="0"/>
                    <a:pt x="4" y="0"/>
                    <a:pt x="4" y="0"/>
                  </a:cubicBezTo>
                  <a:cubicBezTo>
                    <a:pt x="4" y="0"/>
                    <a:pt x="4" y="0"/>
                    <a:pt x="4" y="0"/>
                  </a:cubicBezTo>
                </a:path>
              </a:pathLst>
            </a:custGeom>
            <a:solidFill>
              <a:srgbClr val="F68A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35" name="Freeform 180">
              <a:extLst>
                <a:ext uri="{FF2B5EF4-FFF2-40B4-BE49-F238E27FC236}"/>
              </a:extLst>
            </p:cNvPr>
            <p:cNvSpPr>
              <a:spLocks/>
            </p:cNvSpPr>
            <p:nvPr/>
          </p:nvSpPr>
          <p:spPr bwMode="auto">
            <a:xfrm>
              <a:off x="9007292" y="9423848"/>
              <a:ext cx="25625" cy="158021"/>
            </a:xfrm>
            <a:custGeom>
              <a:avLst/>
              <a:gdLst>
                <a:gd name="T0" fmla="*/ 1 w 1"/>
                <a:gd name="T1" fmla="*/ 0 h 6"/>
                <a:gd name="T2" fmla="*/ 0 w 1"/>
                <a:gd name="T3" fmla="*/ 0 h 6"/>
                <a:gd name="T4" fmla="*/ 0 w 1"/>
                <a:gd name="T5" fmla="*/ 6 h 6"/>
                <a:gd name="T6" fmla="*/ 1 w 1"/>
                <a:gd name="T7" fmla="*/ 6 h 6"/>
                <a:gd name="T8" fmla="*/ 1 w 1"/>
                <a:gd name="T9" fmla="*/ 6 h 6"/>
                <a:gd name="T10" fmla="*/ 1 w 1"/>
                <a:gd name="T11" fmla="*/ 0 h 6"/>
                <a:gd name="T12" fmla="*/ 1 w 1"/>
                <a:gd name="T13" fmla="*/ 0 h 6"/>
                <a:gd name="T14" fmla="*/ 1 w 1"/>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6">
                  <a:moveTo>
                    <a:pt x="1" y="0"/>
                  </a:moveTo>
                  <a:cubicBezTo>
                    <a:pt x="0" y="0"/>
                    <a:pt x="0" y="0"/>
                    <a:pt x="0" y="0"/>
                  </a:cubicBezTo>
                  <a:cubicBezTo>
                    <a:pt x="0" y="6"/>
                    <a:pt x="0" y="6"/>
                    <a:pt x="0" y="6"/>
                  </a:cubicBezTo>
                  <a:cubicBezTo>
                    <a:pt x="1" y="6"/>
                    <a:pt x="1" y="6"/>
                    <a:pt x="1" y="6"/>
                  </a:cubicBezTo>
                  <a:cubicBezTo>
                    <a:pt x="1" y="6"/>
                    <a:pt x="1" y="6"/>
                    <a:pt x="1" y="6"/>
                  </a:cubicBezTo>
                  <a:cubicBezTo>
                    <a:pt x="1" y="0"/>
                    <a:pt x="1" y="0"/>
                    <a:pt x="1" y="0"/>
                  </a:cubicBezTo>
                  <a:cubicBezTo>
                    <a:pt x="1" y="0"/>
                    <a:pt x="1" y="0"/>
                    <a:pt x="1" y="0"/>
                  </a:cubicBezTo>
                  <a:cubicBezTo>
                    <a:pt x="1" y="0"/>
                    <a:pt x="1" y="0"/>
                    <a:pt x="1"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36" name="Freeform 181">
              <a:extLst>
                <a:ext uri="{FF2B5EF4-FFF2-40B4-BE49-F238E27FC236}"/>
              </a:extLst>
            </p:cNvPr>
            <p:cNvSpPr>
              <a:spLocks/>
            </p:cNvSpPr>
            <p:nvPr/>
          </p:nvSpPr>
          <p:spPr bwMode="auto">
            <a:xfrm>
              <a:off x="9032917" y="9423848"/>
              <a:ext cx="1229989" cy="158021"/>
            </a:xfrm>
            <a:custGeom>
              <a:avLst/>
              <a:gdLst>
                <a:gd name="T0" fmla="*/ 282 w 288"/>
                <a:gd name="T1" fmla="*/ 0 h 37"/>
                <a:gd name="T2" fmla="*/ 114 w 288"/>
                <a:gd name="T3" fmla="*/ 0 h 37"/>
                <a:gd name="T4" fmla="*/ 72 w 288"/>
                <a:gd name="T5" fmla="*/ 0 h 37"/>
                <a:gd name="T6" fmla="*/ 0 w 288"/>
                <a:gd name="T7" fmla="*/ 0 h 37"/>
                <a:gd name="T8" fmla="*/ 0 w 288"/>
                <a:gd name="T9" fmla="*/ 0 h 37"/>
                <a:gd name="T10" fmla="*/ 0 w 288"/>
                <a:gd name="T11" fmla="*/ 37 h 37"/>
                <a:gd name="T12" fmla="*/ 0 w 288"/>
                <a:gd name="T13" fmla="*/ 37 h 37"/>
                <a:gd name="T14" fmla="*/ 6 w 288"/>
                <a:gd name="T15" fmla="*/ 37 h 37"/>
                <a:gd name="T16" fmla="*/ 72 w 288"/>
                <a:gd name="T17" fmla="*/ 37 h 37"/>
                <a:gd name="T18" fmla="*/ 114 w 288"/>
                <a:gd name="T19" fmla="*/ 37 h 37"/>
                <a:gd name="T20" fmla="*/ 288 w 288"/>
                <a:gd name="T21" fmla="*/ 37 h 37"/>
                <a:gd name="T22" fmla="*/ 288 w 288"/>
                <a:gd name="T23" fmla="*/ 24 h 37"/>
                <a:gd name="T24" fmla="*/ 114 w 288"/>
                <a:gd name="T25" fmla="*/ 24 h 37"/>
                <a:gd name="T26" fmla="*/ 72 w 288"/>
                <a:gd name="T27" fmla="*/ 24 h 37"/>
                <a:gd name="T28" fmla="*/ 0 w 288"/>
                <a:gd name="T29" fmla="*/ 24 h 37"/>
                <a:gd name="T30" fmla="*/ 0 w 288"/>
                <a:gd name="T31" fmla="*/ 12 h 37"/>
                <a:gd name="T32" fmla="*/ 72 w 288"/>
                <a:gd name="T33" fmla="*/ 12 h 37"/>
                <a:gd name="T34" fmla="*/ 114 w 288"/>
                <a:gd name="T35" fmla="*/ 12 h 37"/>
                <a:gd name="T36" fmla="*/ 288 w 288"/>
                <a:gd name="T37" fmla="*/ 12 h 37"/>
                <a:gd name="T38" fmla="*/ 282 w 288"/>
                <a:gd name="T3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37">
                  <a:moveTo>
                    <a:pt x="282" y="0"/>
                  </a:moveTo>
                  <a:lnTo>
                    <a:pt x="114" y="0"/>
                  </a:lnTo>
                  <a:lnTo>
                    <a:pt x="72" y="0"/>
                  </a:lnTo>
                  <a:lnTo>
                    <a:pt x="0" y="0"/>
                  </a:lnTo>
                  <a:lnTo>
                    <a:pt x="0" y="0"/>
                  </a:lnTo>
                  <a:lnTo>
                    <a:pt x="0" y="37"/>
                  </a:lnTo>
                  <a:lnTo>
                    <a:pt x="0" y="37"/>
                  </a:lnTo>
                  <a:lnTo>
                    <a:pt x="6" y="37"/>
                  </a:lnTo>
                  <a:lnTo>
                    <a:pt x="72" y="37"/>
                  </a:lnTo>
                  <a:lnTo>
                    <a:pt x="114" y="37"/>
                  </a:lnTo>
                  <a:lnTo>
                    <a:pt x="288" y="37"/>
                  </a:lnTo>
                  <a:lnTo>
                    <a:pt x="288" y="24"/>
                  </a:lnTo>
                  <a:lnTo>
                    <a:pt x="114" y="24"/>
                  </a:lnTo>
                  <a:lnTo>
                    <a:pt x="72" y="24"/>
                  </a:lnTo>
                  <a:lnTo>
                    <a:pt x="0" y="24"/>
                  </a:lnTo>
                  <a:lnTo>
                    <a:pt x="0" y="12"/>
                  </a:lnTo>
                  <a:lnTo>
                    <a:pt x="72" y="12"/>
                  </a:lnTo>
                  <a:lnTo>
                    <a:pt x="114" y="12"/>
                  </a:lnTo>
                  <a:lnTo>
                    <a:pt x="288" y="12"/>
                  </a:lnTo>
                  <a:lnTo>
                    <a:pt x="282" y="0"/>
                  </a:lnTo>
                  <a:close/>
                </a:path>
              </a:pathLst>
            </a:custGeom>
            <a:solidFill>
              <a:srgbClr val="4C54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37" name="Freeform 182">
              <a:extLst>
                <a:ext uri="{FF2B5EF4-FFF2-40B4-BE49-F238E27FC236}"/>
              </a:extLst>
            </p:cNvPr>
            <p:cNvSpPr>
              <a:spLocks/>
            </p:cNvSpPr>
            <p:nvPr/>
          </p:nvSpPr>
          <p:spPr bwMode="auto">
            <a:xfrm>
              <a:off x="9032917" y="9423848"/>
              <a:ext cx="1229989" cy="158021"/>
            </a:xfrm>
            <a:custGeom>
              <a:avLst/>
              <a:gdLst>
                <a:gd name="T0" fmla="*/ 282 w 288"/>
                <a:gd name="T1" fmla="*/ 0 h 37"/>
                <a:gd name="T2" fmla="*/ 114 w 288"/>
                <a:gd name="T3" fmla="*/ 0 h 37"/>
                <a:gd name="T4" fmla="*/ 72 w 288"/>
                <a:gd name="T5" fmla="*/ 0 h 37"/>
                <a:gd name="T6" fmla="*/ 0 w 288"/>
                <a:gd name="T7" fmla="*/ 0 h 37"/>
                <a:gd name="T8" fmla="*/ 0 w 288"/>
                <a:gd name="T9" fmla="*/ 0 h 37"/>
                <a:gd name="T10" fmla="*/ 0 w 288"/>
                <a:gd name="T11" fmla="*/ 37 h 37"/>
                <a:gd name="T12" fmla="*/ 0 w 288"/>
                <a:gd name="T13" fmla="*/ 37 h 37"/>
                <a:gd name="T14" fmla="*/ 6 w 288"/>
                <a:gd name="T15" fmla="*/ 37 h 37"/>
                <a:gd name="T16" fmla="*/ 72 w 288"/>
                <a:gd name="T17" fmla="*/ 37 h 37"/>
                <a:gd name="T18" fmla="*/ 114 w 288"/>
                <a:gd name="T19" fmla="*/ 37 h 37"/>
                <a:gd name="T20" fmla="*/ 288 w 288"/>
                <a:gd name="T21" fmla="*/ 37 h 37"/>
                <a:gd name="T22" fmla="*/ 288 w 288"/>
                <a:gd name="T23" fmla="*/ 24 h 37"/>
                <a:gd name="T24" fmla="*/ 114 w 288"/>
                <a:gd name="T25" fmla="*/ 24 h 37"/>
                <a:gd name="T26" fmla="*/ 72 w 288"/>
                <a:gd name="T27" fmla="*/ 24 h 37"/>
                <a:gd name="T28" fmla="*/ 0 w 288"/>
                <a:gd name="T29" fmla="*/ 24 h 37"/>
                <a:gd name="T30" fmla="*/ 0 w 288"/>
                <a:gd name="T31" fmla="*/ 12 h 37"/>
                <a:gd name="T32" fmla="*/ 72 w 288"/>
                <a:gd name="T33" fmla="*/ 12 h 37"/>
                <a:gd name="T34" fmla="*/ 114 w 288"/>
                <a:gd name="T35" fmla="*/ 12 h 37"/>
                <a:gd name="T36" fmla="*/ 288 w 288"/>
                <a:gd name="T37" fmla="*/ 12 h 37"/>
                <a:gd name="T38" fmla="*/ 282 w 288"/>
                <a:gd name="T3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37">
                  <a:moveTo>
                    <a:pt x="282" y="0"/>
                  </a:moveTo>
                  <a:lnTo>
                    <a:pt x="114" y="0"/>
                  </a:lnTo>
                  <a:lnTo>
                    <a:pt x="72" y="0"/>
                  </a:lnTo>
                  <a:lnTo>
                    <a:pt x="0" y="0"/>
                  </a:lnTo>
                  <a:lnTo>
                    <a:pt x="0" y="0"/>
                  </a:lnTo>
                  <a:lnTo>
                    <a:pt x="0" y="37"/>
                  </a:lnTo>
                  <a:lnTo>
                    <a:pt x="0" y="37"/>
                  </a:lnTo>
                  <a:lnTo>
                    <a:pt x="6" y="37"/>
                  </a:lnTo>
                  <a:lnTo>
                    <a:pt x="72" y="37"/>
                  </a:lnTo>
                  <a:lnTo>
                    <a:pt x="114" y="37"/>
                  </a:lnTo>
                  <a:lnTo>
                    <a:pt x="288" y="37"/>
                  </a:lnTo>
                  <a:lnTo>
                    <a:pt x="288" y="24"/>
                  </a:lnTo>
                  <a:lnTo>
                    <a:pt x="114" y="24"/>
                  </a:lnTo>
                  <a:lnTo>
                    <a:pt x="72" y="24"/>
                  </a:lnTo>
                  <a:lnTo>
                    <a:pt x="0" y="24"/>
                  </a:lnTo>
                  <a:lnTo>
                    <a:pt x="0" y="12"/>
                  </a:lnTo>
                  <a:lnTo>
                    <a:pt x="72" y="12"/>
                  </a:lnTo>
                  <a:lnTo>
                    <a:pt x="114" y="12"/>
                  </a:lnTo>
                  <a:lnTo>
                    <a:pt x="288" y="12"/>
                  </a:lnTo>
                  <a:lnTo>
                    <a:pt x="2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38" name="Freeform 183">
              <a:extLst>
                <a:ext uri="{FF2B5EF4-FFF2-40B4-BE49-F238E27FC236}"/>
              </a:extLst>
            </p:cNvPr>
            <p:cNvSpPr>
              <a:spLocks/>
            </p:cNvSpPr>
            <p:nvPr/>
          </p:nvSpPr>
          <p:spPr bwMode="auto">
            <a:xfrm>
              <a:off x="9032917" y="9475098"/>
              <a:ext cx="1229989" cy="51249"/>
            </a:xfrm>
            <a:custGeom>
              <a:avLst/>
              <a:gdLst>
                <a:gd name="T0" fmla="*/ 288 w 288"/>
                <a:gd name="T1" fmla="*/ 0 h 12"/>
                <a:gd name="T2" fmla="*/ 114 w 288"/>
                <a:gd name="T3" fmla="*/ 0 h 12"/>
                <a:gd name="T4" fmla="*/ 72 w 288"/>
                <a:gd name="T5" fmla="*/ 0 h 12"/>
                <a:gd name="T6" fmla="*/ 0 w 288"/>
                <a:gd name="T7" fmla="*/ 0 h 12"/>
                <a:gd name="T8" fmla="*/ 0 w 288"/>
                <a:gd name="T9" fmla="*/ 12 h 12"/>
                <a:gd name="T10" fmla="*/ 72 w 288"/>
                <a:gd name="T11" fmla="*/ 12 h 12"/>
                <a:gd name="T12" fmla="*/ 114 w 288"/>
                <a:gd name="T13" fmla="*/ 12 h 12"/>
                <a:gd name="T14" fmla="*/ 288 w 288"/>
                <a:gd name="T15" fmla="*/ 12 h 12"/>
                <a:gd name="T16" fmla="*/ 288 w 288"/>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12">
                  <a:moveTo>
                    <a:pt x="288" y="0"/>
                  </a:moveTo>
                  <a:lnTo>
                    <a:pt x="114" y="0"/>
                  </a:lnTo>
                  <a:lnTo>
                    <a:pt x="72" y="0"/>
                  </a:lnTo>
                  <a:lnTo>
                    <a:pt x="0" y="0"/>
                  </a:lnTo>
                  <a:lnTo>
                    <a:pt x="0" y="12"/>
                  </a:lnTo>
                  <a:lnTo>
                    <a:pt x="72" y="12"/>
                  </a:lnTo>
                  <a:lnTo>
                    <a:pt x="114" y="12"/>
                  </a:lnTo>
                  <a:lnTo>
                    <a:pt x="288" y="12"/>
                  </a:lnTo>
                  <a:lnTo>
                    <a:pt x="288" y="0"/>
                  </a:lnTo>
                  <a:close/>
                </a:path>
              </a:pathLst>
            </a:custGeom>
            <a:solidFill>
              <a:srgbClr val="4C54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39" name="Freeform 184">
              <a:extLst>
                <a:ext uri="{FF2B5EF4-FFF2-40B4-BE49-F238E27FC236}"/>
              </a:extLst>
            </p:cNvPr>
            <p:cNvSpPr>
              <a:spLocks/>
            </p:cNvSpPr>
            <p:nvPr/>
          </p:nvSpPr>
          <p:spPr bwMode="auto">
            <a:xfrm>
              <a:off x="9032917" y="9475098"/>
              <a:ext cx="1229989" cy="51249"/>
            </a:xfrm>
            <a:custGeom>
              <a:avLst/>
              <a:gdLst>
                <a:gd name="T0" fmla="*/ 288 w 288"/>
                <a:gd name="T1" fmla="*/ 0 h 12"/>
                <a:gd name="T2" fmla="*/ 114 w 288"/>
                <a:gd name="T3" fmla="*/ 0 h 12"/>
                <a:gd name="T4" fmla="*/ 72 w 288"/>
                <a:gd name="T5" fmla="*/ 0 h 12"/>
                <a:gd name="T6" fmla="*/ 0 w 288"/>
                <a:gd name="T7" fmla="*/ 0 h 12"/>
                <a:gd name="T8" fmla="*/ 0 w 288"/>
                <a:gd name="T9" fmla="*/ 12 h 12"/>
                <a:gd name="T10" fmla="*/ 72 w 288"/>
                <a:gd name="T11" fmla="*/ 12 h 12"/>
                <a:gd name="T12" fmla="*/ 114 w 288"/>
                <a:gd name="T13" fmla="*/ 12 h 12"/>
                <a:gd name="T14" fmla="*/ 288 w 288"/>
                <a:gd name="T15" fmla="*/ 12 h 12"/>
                <a:gd name="T16" fmla="*/ 288 w 288"/>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12">
                  <a:moveTo>
                    <a:pt x="288" y="0"/>
                  </a:moveTo>
                  <a:lnTo>
                    <a:pt x="114" y="0"/>
                  </a:lnTo>
                  <a:lnTo>
                    <a:pt x="72" y="0"/>
                  </a:lnTo>
                  <a:lnTo>
                    <a:pt x="0" y="0"/>
                  </a:lnTo>
                  <a:lnTo>
                    <a:pt x="0" y="12"/>
                  </a:lnTo>
                  <a:lnTo>
                    <a:pt x="72" y="12"/>
                  </a:lnTo>
                  <a:lnTo>
                    <a:pt x="114" y="12"/>
                  </a:lnTo>
                  <a:lnTo>
                    <a:pt x="288" y="12"/>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40" name="Freeform 185">
              <a:extLst>
                <a:ext uri="{FF2B5EF4-FFF2-40B4-BE49-F238E27FC236}"/>
              </a:extLst>
            </p:cNvPr>
            <p:cNvSpPr>
              <a:spLocks/>
            </p:cNvSpPr>
            <p:nvPr/>
          </p:nvSpPr>
          <p:spPr bwMode="auto">
            <a:xfrm>
              <a:off x="8443547" y="10504358"/>
              <a:ext cx="2101233" cy="538120"/>
            </a:xfrm>
            <a:custGeom>
              <a:avLst/>
              <a:gdLst>
                <a:gd name="T0" fmla="*/ 78 w 82"/>
                <a:gd name="T1" fmla="*/ 0 h 21"/>
                <a:gd name="T2" fmla="*/ 10 w 82"/>
                <a:gd name="T3" fmla="*/ 0 h 21"/>
                <a:gd name="T4" fmla="*/ 8 w 82"/>
                <a:gd name="T5" fmla="*/ 0 h 21"/>
                <a:gd name="T6" fmla="*/ 2 w 82"/>
                <a:gd name="T7" fmla="*/ 2 h 21"/>
                <a:gd name="T8" fmla="*/ 2 w 82"/>
                <a:gd name="T9" fmla="*/ 3 h 21"/>
                <a:gd name="T10" fmla="*/ 0 w 82"/>
                <a:gd name="T11" fmla="*/ 7 h 21"/>
                <a:gd name="T12" fmla="*/ 0 w 82"/>
                <a:gd name="T13" fmla="*/ 14 h 21"/>
                <a:gd name="T14" fmla="*/ 8 w 82"/>
                <a:gd name="T15" fmla="*/ 21 h 21"/>
                <a:gd name="T16" fmla="*/ 10 w 82"/>
                <a:gd name="T17" fmla="*/ 21 h 21"/>
                <a:gd name="T18" fmla="*/ 78 w 82"/>
                <a:gd name="T19" fmla="*/ 21 h 21"/>
                <a:gd name="T20" fmla="*/ 82 w 82"/>
                <a:gd name="T21" fmla="*/ 21 h 21"/>
                <a:gd name="T22" fmla="*/ 82 w 82"/>
                <a:gd name="T23" fmla="*/ 18 h 21"/>
                <a:gd name="T24" fmla="*/ 22 w 82"/>
                <a:gd name="T25" fmla="*/ 18 h 21"/>
                <a:gd name="T26" fmla="*/ 22 w 82"/>
                <a:gd name="T27" fmla="*/ 19 h 21"/>
                <a:gd name="T28" fmla="*/ 22 w 82"/>
                <a:gd name="T29" fmla="*/ 18 h 21"/>
                <a:gd name="T30" fmla="*/ 17 w 82"/>
                <a:gd name="T31" fmla="*/ 18 h 21"/>
                <a:gd name="T32" fmla="*/ 16 w 82"/>
                <a:gd name="T33" fmla="*/ 19 h 21"/>
                <a:gd name="T34" fmla="*/ 16 w 82"/>
                <a:gd name="T35" fmla="*/ 18 h 21"/>
                <a:gd name="T36" fmla="*/ 9 w 82"/>
                <a:gd name="T37" fmla="*/ 18 h 21"/>
                <a:gd name="T38" fmla="*/ 5 w 82"/>
                <a:gd name="T39" fmla="*/ 14 h 21"/>
                <a:gd name="T40" fmla="*/ 5 w 82"/>
                <a:gd name="T41" fmla="*/ 7 h 21"/>
                <a:gd name="T42" fmla="*/ 9 w 82"/>
                <a:gd name="T43" fmla="*/ 3 h 21"/>
                <a:gd name="T44" fmla="*/ 79 w 82"/>
                <a:gd name="T45" fmla="*/ 3 h 21"/>
                <a:gd name="T46" fmla="*/ 78 w 82"/>
                <a:gd name="T4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21">
                  <a:moveTo>
                    <a:pt x="78" y="0"/>
                  </a:moveTo>
                  <a:cubicBezTo>
                    <a:pt x="10" y="0"/>
                    <a:pt x="10" y="0"/>
                    <a:pt x="10" y="0"/>
                  </a:cubicBezTo>
                  <a:cubicBezTo>
                    <a:pt x="8" y="0"/>
                    <a:pt x="8" y="0"/>
                    <a:pt x="8" y="0"/>
                  </a:cubicBezTo>
                  <a:cubicBezTo>
                    <a:pt x="6" y="0"/>
                    <a:pt x="4" y="1"/>
                    <a:pt x="2" y="2"/>
                  </a:cubicBezTo>
                  <a:cubicBezTo>
                    <a:pt x="2" y="3"/>
                    <a:pt x="2" y="3"/>
                    <a:pt x="2" y="3"/>
                  </a:cubicBezTo>
                  <a:cubicBezTo>
                    <a:pt x="1" y="4"/>
                    <a:pt x="0" y="6"/>
                    <a:pt x="0" y="7"/>
                  </a:cubicBezTo>
                  <a:cubicBezTo>
                    <a:pt x="0" y="14"/>
                    <a:pt x="0" y="14"/>
                    <a:pt x="0" y="14"/>
                  </a:cubicBezTo>
                  <a:cubicBezTo>
                    <a:pt x="0" y="18"/>
                    <a:pt x="4" y="21"/>
                    <a:pt x="8" y="21"/>
                  </a:cubicBezTo>
                  <a:cubicBezTo>
                    <a:pt x="10" y="21"/>
                    <a:pt x="10" y="21"/>
                    <a:pt x="10" y="21"/>
                  </a:cubicBezTo>
                  <a:cubicBezTo>
                    <a:pt x="78" y="21"/>
                    <a:pt x="78" y="21"/>
                    <a:pt x="78" y="21"/>
                  </a:cubicBezTo>
                  <a:cubicBezTo>
                    <a:pt x="82" y="21"/>
                    <a:pt x="82" y="21"/>
                    <a:pt x="82" y="21"/>
                  </a:cubicBezTo>
                  <a:cubicBezTo>
                    <a:pt x="82" y="18"/>
                    <a:pt x="82" y="18"/>
                    <a:pt x="82" y="18"/>
                  </a:cubicBezTo>
                  <a:cubicBezTo>
                    <a:pt x="22" y="18"/>
                    <a:pt x="22" y="18"/>
                    <a:pt x="22" y="18"/>
                  </a:cubicBezTo>
                  <a:cubicBezTo>
                    <a:pt x="22" y="19"/>
                    <a:pt x="22" y="19"/>
                    <a:pt x="22" y="19"/>
                  </a:cubicBezTo>
                  <a:cubicBezTo>
                    <a:pt x="22" y="18"/>
                    <a:pt x="22" y="18"/>
                    <a:pt x="22" y="18"/>
                  </a:cubicBezTo>
                  <a:cubicBezTo>
                    <a:pt x="17" y="18"/>
                    <a:pt x="17" y="18"/>
                    <a:pt x="17" y="18"/>
                  </a:cubicBezTo>
                  <a:cubicBezTo>
                    <a:pt x="16" y="19"/>
                    <a:pt x="16" y="19"/>
                    <a:pt x="16" y="19"/>
                  </a:cubicBezTo>
                  <a:cubicBezTo>
                    <a:pt x="16" y="18"/>
                    <a:pt x="16" y="18"/>
                    <a:pt x="16" y="18"/>
                  </a:cubicBezTo>
                  <a:cubicBezTo>
                    <a:pt x="9" y="18"/>
                    <a:pt x="9" y="18"/>
                    <a:pt x="9" y="18"/>
                  </a:cubicBezTo>
                  <a:cubicBezTo>
                    <a:pt x="7" y="18"/>
                    <a:pt x="5" y="16"/>
                    <a:pt x="5" y="14"/>
                  </a:cubicBezTo>
                  <a:cubicBezTo>
                    <a:pt x="5" y="7"/>
                    <a:pt x="5" y="7"/>
                    <a:pt x="5" y="7"/>
                  </a:cubicBezTo>
                  <a:cubicBezTo>
                    <a:pt x="5" y="5"/>
                    <a:pt x="7" y="3"/>
                    <a:pt x="9" y="3"/>
                  </a:cubicBezTo>
                  <a:cubicBezTo>
                    <a:pt x="79" y="3"/>
                    <a:pt x="79" y="3"/>
                    <a:pt x="79" y="3"/>
                  </a:cubicBezTo>
                  <a:cubicBezTo>
                    <a:pt x="78" y="0"/>
                    <a:pt x="78" y="0"/>
                    <a:pt x="78" y="0"/>
                  </a:cubicBezTo>
                </a:path>
              </a:pathLst>
            </a:custGeom>
            <a:solidFill>
              <a:srgbClr val="4C54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41" name="Freeform 186">
              <a:extLst>
                <a:ext uri="{FF2B5EF4-FFF2-40B4-BE49-F238E27FC236}"/>
              </a:extLst>
            </p:cNvPr>
            <p:cNvSpPr>
              <a:spLocks noEditPoints="1"/>
            </p:cNvSpPr>
            <p:nvPr/>
          </p:nvSpPr>
          <p:spPr bwMode="auto">
            <a:xfrm>
              <a:off x="8571671" y="10581232"/>
              <a:ext cx="1973108" cy="384372"/>
            </a:xfrm>
            <a:custGeom>
              <a:avLst/>
              <a:gdLst>
                <a:gd name="T0" fmla="*/ 14 w 77"/>
                <a:gd name="T1" fmla="*/ 12 h 15"/>
                <a:gd name="T2" fmla="*/ 12 w 77"/>
                <a:gd name="T3" fmla="*/ 15 h 15"/>
                <a:gd name="T4" fmla="*/ 17 w 77"/>
                <a:gd name="T5" fmla="*/ 15 h 15"/>
                <a:gd name="T6" fmla="*/ 14 w 77"/>
                <a:gd name="T7" fmla="*/ 12 h 15"/>
                <a:gd name="T8" fmla="*/ 74 w 77"/>
                <a:gd name="T9" fmla="*/ 0 h 15"/>
                <a:gd name="T10" fmla="*/ 4 w 77"/>
                <a:gd name="T11" fmla="*/ 0 h 15"/>
                <a:gd name="T12" fmla="*/ 0 w 77"/>
                <a:gd name="T13" fmla="*/ 4 h 15"/>
                <a:gd name="T14" fmla="*/ 0 w 77"/>
                <a:gd name="T15" fmla="*/ 11 h 15"/>
                <a:gd name="T16" fmla="*/ 4 w 77"/>
                <a:gd name="T17" fmla="*/ 15 h 15"/>
                <a:gd name="T18" fmla="*/ 11 w 77"/>
                <a:gd name="T19" fmla="*/ 15 h 15"/>
                <a:gd name="T20" fmla="*/ 11 w 77"/>
                <a:gd name="T21" fmla="*/ 7 h 15"/>
                <a:gd name="T22" fmla="*/ 17 w 77"/>
                <a:gd name="T23" fmla="*/ 7 h 15"/>
                <a:gd name="T24" fmla="*/ 17 w 77"/>
                <a:gd name="T25" fmla="*/ 15 h 15"/>
                <a:gd name="T26" fmla="*/ 77 w 77"/>
                <a:gd name="T27" fmla="*/ 15 h 15"/>
                <a:gd name="T28" fmla="*/ 74 w 77"/>
                <a:gd name="T2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5">
                  <a:moveTo>
                    <a:pt x="14" y="12"/>
                  </a:moveTo>
                  <a:cubicBezTo>
                    <a:pt x="12" y="15"/>
                    <a:pt x="12" y="15"/>
                    <a:pt x="12" y="15"/>
                  </a:cubicBezTo>
                  <a:cubicBezTo>
                    <a:pt x="17" y="15"/>
                    <a:pt x="17" y="15"/>
                    <a:pt x="17" y="15"/>
                  </a:cubicBezTo>
                  <a:cubicBezTo>
                    <a:pt x="14" y="12"/>
                    <a:pt x="14" y="12"/>
                    <a:pt x="14" y="12"/>
                  </a:cubicBezTo>
                  <a:moveTo>
                    <a:pt x="74" y="0"/>
                  </a:moveTo>
                  <a:cubicBezTo>
                    <a:pt x="4" y="0"/>
                    <a:pt x="4" y="0"/>
                    <a:pt x="4" y="0"/>
                  </a:cubicBezTo>
                  <a:cubicBezTo>
                    <a:pt x="2" y="0"/>
                    <a:pt x="0" y="2"/>
                    <a:pt x="0" y="4"/>
                  </a:cubicBezTo>
                  <a:cubicBezTo>
                    <a:pt x="0" y="11"/>
                    <a:pt x="0" y="11"/>
                    <a:pt x="0" y="11"/>
                  </a:cubicBezTo>
                  <a:cubicBezTo>
                    <a:pt x="0" y="13"/>
                    <a:pt x="2" y="15"/>
                    <a:pt x="4" y="15"/>
                  </a:cubicBezTo>
                  <a:cubicBezTo>
                    <a:pt x="11" y="15"/>
                    <a:pt x="11" y="15"/>
                    <a:pt x="11" y="15"/>
                  </a:cubicBezTo>
                  <a:cubicBezTo>
                    <a:pt x="11" y="7"/>
                    <a:pt x="11" y="7"/>
                    <a:pt x="11" y="7"/>
                  </a:cubicBezTo>
                  <a:cubicBezTo>
                    <a:pt x="17" y="7"/>
                    <a:pt x="17" y="7"/>
                    <a:pt x="17" y="7"/>
                  </a:cubicBezTo>
                  <a:cubicBezTo>
                    <a:pt x="17" y="15"/>
                    <a:pt x="17" y="15"/>
                    <a:pt x="17" y="15"/>
                  </a:cubicBezTo>
                  <a:cubicBezTo>
                    <a:pt x="77" y="15"/>
                    <a:pt x="77" y="15"/>
                    <a:pt x="77" y="15"/>
                  </a:cubicBezTo>
                  <a:cubicBezTo>
                    <a:pt x="74" y="0"/>
                    <a:pt x="74" y="0"/>
                    <a:pt x="74"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42" name="Freeform 187">
              <a:extLst>
                <a:ext uri="{FF2B5EF4-FFF2-40B4-BE49-F238E27FC236}"/>
              </a:extLst>
            </p:cNvPr>
            <p:cNvSpPr>
              <a:spLocks/>
            </p:cNvSpPr>
            <p:nvPr/>
          </p:nvSpPr>
          <p:spPr bwMode="auto">
            <a:xfrm>
              <a:off x="8853544" y="10760605"/>
              <a:ext cx="153748" cy="230624"/>
            </a:xfrm>
            <a:custGeom>
              <a:avLst/>
              <a:gdLst>
                <a:gd name="T0" fmla="*/ 36 w 36"/>
                <a:gd name="T1" fmla="*/ 0 h 54"/>
                <a:gd name="T2" fmla="*/ 0 w 36"/>
                <a:gd name="T3" fmla="*/ 0 h 54"/>
                <a:gd name="T4" fmla="*/ 0 w 36"/>
                <a:gd name="T5" fmla="*/ 48 h 54"/>
                <a:gd name="T6" fmla="*/ 0 w 36"/>
                <a:gd name="T7" fmla="*/ 54 h 54"/>
                <a:gd name="T8" fmla="*/ 6 w 36"/>
                <a:gd name="T9" fmla="*/ 48 h 54"/>
                <a:gd name="T10" fmla="*/ 18 w 36"/>
                <a:gd name="T11" fmla="*/ 30 h 54"/>
                <a:gd name="T12" fmla="*/ 36 w 36"/>
                <a:gd name="T13" fmla="*/ 48 h 54"/>
                <a:gd name="T14" fmla="*/ 36 w 36"/>
                <a:gd name="T15" fmla="*/ 54 h 54"/>
                <a:gd name="T16" fmla="*/ 36 w 36"/>
                <a:gd name="T17" fmla="*/ 48 h 54"/>
                <a:gd name="T18" fmla="*/ 36 w 36"/>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54">
                  <a:moveTo>
                    <a:pt x="36" y="0"/>
                  </a:moveTo>
                  <a:lnTo>
                    <a:pt x="0" y="0"/>
                  </a:lnTo>
                  <a:lnTo>
                    <a:pt x="0" y="48"/>
                  </a:lnTo>
                  <a:lnTo>
                    <a:pt x="0" y="54"/>
                  </a:lnTo>
                  <a:lnTo>
                    <a:pt x="6" y="48"/>
                  </a:lnTo>
                  <a:lnTo>
                    <a:pt x="18" y="30"/>
                  </a:lnTo>
                  <a:lnTo>
                    <a:pt x="36" y="48"/>
                  </a:lnTo>
                  <a:lnTo>
                    <a:pt x="36" y="54"/>
                  </a:lnTo>
                  <a:lnTo>
                    <a:pt x="36" y="48"/>
                  </a:lnTo>
                  <a:lnTo>
                    <a:pt x="36" y="0"/>
                  </a:lnTo>
                  <a:close/>
                </a:path>
              </a:pathLst>
            </a:custGeom>
            <a:solidFill>
              <a:srgbClr val="F68A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43" name="Freeform 188">
              <a:extLst>
                <a:ext uri="{FF2B5EF4-FFF2-40B4-BE49-F238E27FC236}"/>
              </a:extLst>
            </p:cNvPr>
            <p:cNvSpPr>
              <a:spLocks/>
            </p:cNvSpPr>
            <p:nvPr/>
          </p:nvSpPr>
          <p:spPr bwMode="auto">
            <a:xfrm>
              <a:off x="8853544" y="10760605"/>
              <a:ext cx="153748" cy="230624"/>
            </a:xfrm>
            <a:custGeom>
              <a:avLst/>
              <a:gdLst>
                <a:gd name="T0" fmla="*/ 36 w 36"/>
                <a:gd name="T1" fmla="*/ 0 h 54"/>
                <a:gd name="T2" fmla="*/ 0 w 36"/>
                <a:gd name="T3" fmla="*/ 0 h 54"/>
                <a:gd name="T4" fmla="*/ 0 w 36"/>
                <a:gd name="T5" fmla="*/ 48 h 54"/>
                <a:gd name="T6" fmla="*/ 0 w 36"/>
                <a:gd name="T7" fmla="*/ 54 h 54"/>
                <a:gd name="T8" fmla="*/ 6 w 36"/>
                <a:gd name="T9" fmla="*/ 48 h 54"/>
                <a:gd name="T10" fmla="*/ 18 w 36"/>
                <a:gd name="T11" fmla="*/ 30 h 54"/>
                <a:gd name="T12" fmla="*/ 36 w 36"/>
                <a:gd name="T13" fmla="*/ 48 h 54"/>
                <a:gd name="T14" fmla="*/ 36 w 36"/>
                <a:gd name="T15" fmla="*/ 54 h 54"/>
                <a:gd name="T16" fmla="*/ 36 w 36"/>
                <a:gd name="T17" fmla="*/ 48 h 54"/>
                <a:gd name="T18" fmla="*/ 36 w 36"/>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54">
                  <a:moveTo>
                    <a:pt x="36" y="0"/>
                  </a:moveTo>
                  <a:lnTo>
                    <a:pt x="0" y="0"/>
                  </a:lnTo>
                  <a:lnTo>
                    <a:pt x="0" y="48"/>
                  </a:lnTo>
                  <a:lnTo>
                    <a:pt x="0" y="54"/>
                  </a:lnTo>
                  <a:lnTo>
                    <a:pt x="6" y="48"/>
                  </a:lnTo>
                  <a:lnTo>
                    <a:pt x="18" y="30"/>
                  </a:lnTo>
                  <a:lnTo>
                    <a:pt x="36" y="48"/>
                  </a:lnTo>
                  <a:lnTo>
                    <a:pt x="36" y="54"/>
                  </a:lnTo>
                  <a:lnTo>
                    <a:pt x="36" y="48"/>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44" name="Freeform 189">
              <a:extLst>
                <a:ext uri="{FF2B5EF4-FFF2-40B4-BE49-F238E27FC236}"/>
              </a:extLst>
            </p:cNvPr>
            <p:cNvSpPr>
              <a:spLocks/>
            </p:cNvSpPr>
            <p:nvPr/>
          </p:nvSpPr>
          <p:spPr bwMode="auto">
            <a:xfrm>
              <a:off x="8648545" y="9581865"/>
              <a:ext cx="1793735" cy="922492"/>
            </a:xfrm>
            <a:custGeom>
              <a:avLst/>
              <a:gdLst>
                <a:gd name="T0" fmla="*/ 64 w 70"/>
                <a:gd name="T1" fmla="*/ 0 h 36"/>
                <a:gd name="T2" fmla="*/ 6 w 70"/>
                <a:gd name="T3" fmla="*/ 0 h 36"/>
                <a:gd name="T4" fmla="*/ 2 w 70"/>
                <a:gd name="T5" fmla="*/ 4 h 36"/>
                <a:gd name="T6" fmla="*/ 0 w 70"/>
                <a:gd name="T7" fmla="*/ 12 h 36"/>
                <a:gd name="T8" fmla="*/ 0 w 70"/>
                <a:gd name="T9" fmla="*/ 24 h 36"/>
                <a:gd name="T10" fmla="*/ 2 w 70"/>
                <a:gd name="T11" fmla="*/ 32 h 36"/>
                <a:gd name="T12" fmla="*/ 6 w 70"/>
                <a:gd name="T13" fmla="*/ 36 h 36"/>
                <a:gd name="T14" fmla="*/ 70 w 70"/>
                <a:gd name="T15" fmla="*/ 36 h 36"/>
                <a:gd name="T16" fmla="*/ 69 w 70"/>
                <a:gd name="T17" fmla="*/ 31 h 36"/>
                <a:gd name="T18" fmla="*/ 24 w 70"/>
                <a:gd name="T19" fmla="*/ 31 h 36"/>
                <a:gd name="T20" fmla="*/ 24 w 70"/>
                <a:gd name="T21" fmla="*/ 34 h 36"/>
                <a:gd name="T22" fmla="*/ 22 w 70"/>
                <a:gd name="T23" fmla="*/ 31 h 36"/>
                <a:gd name="T24" fmla="*/ 22 w 70"/>
                <a:gd name="T25" fmla="*/ 31 h 36"/>
                <a:gd name="T26" fmla="*/ 19 w 70"/>
                <a:gd name="T27" fmla="*/ 34 h 36"/>
                <a:gd name="T28" fmla="*/ 19 w 70"/>
                <a:gd name="T29" fmla="*/ 31 h 36"/>
                <a:gd name="T30" fmla="*/ 7 w 70"/>
                <a:gd name="T31" fmla="*/ 31 h 36"/>
                <a:gd name="T32" fmla="*/ 4 w 70"/>
                <a:gd name="T33" fmla="*/ 23 h 36"/>
                <a:gd name="T34" fmla="*/ 4 w 70"/>
                <a:gd name="T35" fmla="*/ 13 h 36"/>
                <a:gd name="T36" fmla="*/ 7 w 70"/>
                <a:gd name="T37" fmla="*/ 5 h 36"/>
                <a:gd name="T38" fmla="*/ 64 w 70"/>
                <a:gd name="T39" fmla="*/ 5 h 36"/>
                <a:gd name="T40" fmla="*/ 64 w 70"/>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 h="36">
                  <a:moveTo>
                    <a:pt x="64" y="0"/>
                  </a:moveTo>
                  <a:cubicBezTo>
                    <a:pt x="6" y="0"/>
                    <a:pt x="6" y="0"/>
                    <a:pt x="6" y="0"/>
                  </a:cubicBezTo>
                  <a:cubicBezTo>
                    <a:pt x="4" y="0"/>
                    <a:pt x="3" y="2"/>
                    <a:pt x="2" y="4"/>
                  </a:cubicBezTo>
                  <a:cubicBezTo>
                    <a:pt x="1" y="6"/>
                    <a:pt x="0" y="9"/>
                    <a:pt x="0" y="12"/>
                  </a:cubicBezTo>
                  <a:cubicBezTo>
                    <a:pt x="0" y="24"/>
                    <a:pt x="0" y="24"/>
                    <a:pt x="0" y="24"/>
                  </a:cubicBezTo>
                  <a:cubicBezTo>
                    <a:pt x="0" y="27"/>
                    <a:pt x="1" y="30"/>
                    <a:pt x="2" y="32"/>
                  </a:cubicBezTo>
                  <a:cubicBezTo>
                    <a:pt x="3" y="34"/>
                    <a:pt x="4" y="36"/>
                    <a:pt x="6" y="36"/>
                  </a:cubicBezTo>
                  <a:cubicBezTo>
                    <a:pt x="70" y="36"/>
                    <a:pt x="70" y="36"/>
                    <a:pt x="70" y="36"/>
                  </a:cubicBezTo>
                  <a:cubicBezTo>
                    <a:pt x="69" y="31"/>
                    <a:pt x="69" y="31"/>
                    <a:pt x="69" y="31"/>
                  </a:cubicBezTo>
                  <a:cubicBezTo>
                    <a:pt x="24" y="31"/>
                    <a:pt x="24" y="31"/>
                    <a:pt x="24" y="31"/>
                  </a:cubicBezTo>
                  <a:cubicBezTo>
                    <a:pt x="24" y="34"/>
                    <a:pt x="24" y="34"/>
                    <a:pt x="24" y="34"/>
                  </a:cubicBezTo>
                  <a:cubicBezTo>
                    <a:pt x="22" y="31"/>
                    <a:pt x="22" y="31"/>
                    <a:pt x="22" y="31"/>
                  </a:cubicBezTo>
                  <a:cubicBezTo>
                    <a:pt x="22" y="31"/>
                    <a:pt x="22" y="31"/>
                    <a:pt x="22" y="31"/>
                  </a:cubicBezTo>
                  <a:cubicBezTo>
                    <a:pt x="19" y="34"/>
                    <a:pt x="19" y="34"/>
                    <a:pt x="19" y="34"/>
                  </a:cubicBezTo>
                  <a:cubicBezTo>
                    <a:pt x="19" y="31"/>
                    <a:pt x="19" y="31"/>
                    <a:pt x="19" y="31"/>
                  </a:cubicBezTo>
                  <a:cubicBezTo>
                    <a:pt x="7" y="31"/>
                    <a:pt x="7" y="31"/>
                    <a:pt x="7" y="31"/>
                  </a:cubicBezTo>
                  <a:cubicBezTo>
                    <a:pt x="5" y="31"/>
                    <a:pt x="4" y="28"/>
                    <a:pt x="4" y="23"/>
                  </a:cubicBezTo>
                  <a:cubicBezTo>
                    <a:pt x="4" y="13"/>
                    <a:pt x="4" y="13"/>
                    <a:pt x="4" y="13"/>
                  </a:cubicBezTo>
                  <a:cubicBezTo>
                    <a:pt x="4" y="9"/>
                    <a:pt x="5" y="5"/>
                    <a:pt x="7" y="5"/>
                  </a:cubicBezTo>
                  <a:cubicBezTo>
                    <a:pt x="64" y="5"/>
                    <a:pt x="64" y="5"/>
                    <a:pt x="64" y="5"/>
                  </a:cubicBezTo>
                  <a:cubicBezTo>
                    <a:pt x="64" y="0"/>
                    <a:pt x="64" y="0"/>
                    <a:pt x="64" y="0"/>
                  </a:cubicBezTo>
                </a:path>
              </a:pathLst>
            </a:custGeom>
            <a:solidFill>
              <a:srgbClr val="FFCB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45" name="Freeform 190">
              <a:extLst>
                <a:ext uri="{FF2B5EF4-FFF2-40B4-BE49-F238E27FC236}"/>
              </a:extLst>
            </p:cNvPr>
            <p:cNvSpPr>
              <a:spLocks noEditPoints="1"/>
            </p:cNvSpPr>
            <p:nvPr/>
          </p:nvSpPr>
          <p:spPr bwMode="auto">
            <a:xfrm>
              <a:off x="8751044" y="9709990"/>
              <a:ext cx="1665610" cy="666245"/>
            </a:xfrm>
            <a:custGeom>
              <a:avLst/>
              <a:gdLst>
                <a:gd name="T0" fmla="*/ 18 w 65"/>
                <a:gd name="T1" fmla="*/ 26 h 26"/>
                <a:gd name="T2" fmla="*/ 18 w 65"/>
                <a:gd name="T3" fmla="*/ 26 h 26"/>
                <a:gd name="T4" fmla="*/ 18 w 65"/>
                <a:gd name="T5" fmla="*/ 26 h 26"/>
                <a:gd name="T6" fmla="*/ 18 w 65"/>
                <a:gd name="T7" fmla="*/ 26 h 26"/>
                <a:gd name="T8" fmla="*/ 60 w 65"/>
                <a:gd name="T9" fmla="*/ 0 h 26"/>
                <a:gd name="T10" fmla="*/ 3 w 65"/>
                <a:gd name="T11" fmla="*/ 0 h 26"/>
                <a:gd name="T12" fmla="*/ 0 w 65"/>
                <a:gd name="T13" fmla="*/ 8 h 26"/>
                <a:gd name="T14" fmla="*/ 0 w 65"/>
                <a:gd name="T15" fmla="*/ 18 h 26"/>
                <a:gd name="T16" fmla="*/ 3 w 65"/>
                <a:gd name="T17" fmla="*/ 26 h 26"/>
                <a:gd name="T18" fmla="*/ 15 w 65"/>
                <a:gd name="T19" fmla="*/ 26 h 26"/>
                <a:gd name="T20" fmla="*/ 15 w 65"/>
                <a:gd name="T21" fmla="*/ 21 h 26"/>
                <a:gd name="T22" fmla="*/ 20 w 65"/>
                <a:gd name="T23" fmla="*/ 21 h 26"/>
                <a:gd name="T24" fmla="*/ 20 w 65"/>
                <a:gd name="T25" fmla="*/ 26 h 26"/>
                <a:gd name="T26" fmla="*/ 65 w 65"/>
                <a:gd name="T27" fmla="*/ 26 h 26"/>
                <a:gd name="T28" fmla="*/ 60 w 65"/>
                <a:gd name="T2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26">
                  <a:moveTo>
                    <a:pt x="18" y="26"/>
                  </a:moveTo>
                  <a:cubicBezTo>
                    <a:pt x="18" y="26"/>
                    <a:pt x="18" y="26"/>
                    <a:pt x="18" y="26"/>
                  </a:cubicBezTo>
                  <a:cubicBezTo>
                    <a:pt x="18" y="26"/>
                    <a:pt x="18" y="26"/>
                    <a:pt x="18" y="26"/>
                  </a:cubicBezTo>
                  <a:cubicBezTo>
                    <a:pt x="18" y="26"/>
                    <a:pt x="18" y="26"/>
                    <a:pt x="18" y="26"/>
                  </a:cubicBezTo>
                  <a:moveTo>
                    <a:pt x="60" y="0"/>
                  </a:moveTo>
                  <a:cubicBezTo>
                    <a:pt x="3" y="0"/>
                    <a:pt x="3" y="0"/>
                    <a:pt x="3" y="0"/>
                  </a:cubicBezTo>
                  <a:cubicBezTo>
                    <a:pt x="1" y="0"/>
                    <a:pt x="0" y="4"/>
                    <a:pt x="0" y="8"/>
                  </a:cubicBezTo>
                  <a:cubicBezTo>
                    <a:pt x="0" y="18"/>
                    <a:pt x="0" y="18"/>
                    <a:pt x="0" y="18"/>
                  </a:cubicBezTo>
                  <a:cubicBezTo>
                    <a:pt x="0" y="23"/>
                    <a:pt x="1" y="26"/>
                    <a:pt x="3" y="26"/>
                  </a:cubicBezTo>
                  <a:cubicBezTo>
                    <a:pt x="15" y="26"/>
                    <a:pt x="15" y="26"/>
                    <a:pt x="15" y="26"/>
                  </a:cubicBezTo>
                  <a:cubicBezTo>
                    <a:pt x="15" y="21"/>
                    <a:pt x="15" y="21"/>
                    <a:pt x="15" y="21"/>
                  </a:cubicBezTo>
                  <a:cubicBezTo>
                    <a:pt x="20" y="21"/>
                    <a:pt x="20" y="21"/>
                    <a:pt x="20" y="21"/>
                  </a:cubicBezTo>
                  <a:cubicBezTo>
                    <a:pt x="20" y="26"/>
                    <a:pt x="20" y="26"/>
                    <a:pt x="20" y="26"/>
                  </a:cubicBezTo>
                  <a:cubicBezTo>
                    <a:pt x="65" y="26"/>
                    <a:pt x="65" y="26"/>
                    <a:pt x="65" y="26"/>
                  </a:cubicBezTo>
                  <a:cubicBezTo>
                    <a:pt x="60" y="0"/>
                    <a:pt x="60" y="0"/>
                    <a:pt x="60" y="0"/>
                  </a:cubicBezTo>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46" name="Freeform 191">
              <a:extLst>
                <a:ext uri="{FF2B5EF4-FFF2-40B4-BE49-F238E27FC236}"/>
              </a:extLst>
            </p:cNvPr>
            <p:cNvSpPr>
              <a:spLocks/>
            </p:cNvSpPr>
            <p:nvPr/>
          </p:nvSpPr>
          <p:spPr bwMode="auto">
            <a:xfrm>
              <a:off x="9135415" y="10248110"/>
              <a:ext cx="128123" cy="204999"/>
            </a:xfrm>
            <a:custGeom>
              <a:avLst/>
              <a:gdLst>
                <a:gd name="T0" fmla="*/ 30 w 30"/>
                <a:gd name="T1" fmla="*/ 0 h 48"/>
                <a:gd name="T2" fmla="*/ 0 w 30"/>
                <a:gd name="T3" fmla="*/ 0 h 48"/>
                <a:gd name="T4" fmla="*/ 0 w 30"/>
                <a:gd name="T5" fmla="*/ 30 h 48"/>
                <a:gd name="T6" fmla="*/ 0 w 30"/>
                <a:gd name="T7" fmla="*/ 48 h 48"/>
                <a:gd name="T8" fmla="*/ 18 w 30"/>
                <a:gd name="T9" fmla="*/ 30 h 48"/>
                <a:gd name="T10" fmla="*/ 18 w 30"/>
                <a:gd name="T11" fmla="*/ 30 h 48"/>
                <a:gd name="T12" fmla="*/ 18 w 30"/>
                <a:gd name="T13" fmla="*/ 30 h 48"/>
                <a:gd name="T14" fmla="*/ 30 w 30"/>
                <a:gd name="T15" fmla="*/ 48 h 48"/>
                <a:gd name="T16" fmla="*/ 30 w 30"/>
                <a:gd name="T17" fmla="*/ 30 h 48"/>
                <a:gd name="T18" fmla="*/ 30 w 30"/>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8">
                  <a:moveTo>
                    <a:pt x="30" y="0"/>
                  </a:moveTo>
                  <a:lnTo>
                    <a:pt x="0" y="0"/>
                  </a:lnTo>
                  <a:lnTo>
                    <a:pt x="0" y="30"/>
                  </a:lnTo>
                  <a:lnTo>
                    <a:pt x="0" y="48"/>
                  </a:lnTo>
                  <a:lnTo>
                    <a:pt x="18" y="30"/>
                  </a:lnTo>
                  <a:lnTo>
                    <a:pt x="18" y="30"/>
                  </a:lnTo>
                  <a:lnTo>
                    <a:pt x="18" y="30"/>
                  </a:lnTo>
                  <a:lnTo>
                    <a:pt x="30" y="48"/>
                  </a:lnTo>
                  <a:lnTo>
                    <a:pt x="30" y="30"/>
                  </a:lnTo>
                  <a:lnTo>
                    <a:pt x="30" y="0"/>
                  </a:lnTo>
                  <a:close/>
                </a:path>
              </a:pathLst>
            </a:custGeom>
            <a:solidFill>
              <a:srgbClr val="F68A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47" name="Freeform 192">
              <a:extLst>
                <a:ext uri="{FF2B5EF4-FFF2-40B4-BE49-F238E27FC236}"/>
              </a:extLst>
            </p:cNvPr>
            <p:cNvSpPr>
              <a:spLocks/>
            </p:cNvSpPr>
            <p:nvPr/>
          </p:nvSpPr>
          <p:spPr bwMode="auto">
            <a:xfrm>
              <a:off x="9135415" y="10248110"/>
              <a:ext cx="128123" cy="204999"/>
            </a:xfrm>
            <a:custGeom>
              <a:avLst/>
              <a:gdLst>
                <a:gd name="T0" fmla="*/ 30 w 30"/>
                <a:gd name="T1" fmla="*/ 0 h 48"/>
                <a:gd name="T2" fmla="*/ 0 w 30"/>
                <a:gd name="T3" fmla="*/ 0 h 48"/>
                <a:gd name="T4" fmla="*/ 0 w 30"/>
                <a:gd name="T5" fmla="*/ 30 h 48"/>
                <a:gd name="T6" fmla="*/ 0 w 30"/>
                <a:gd name="T7" fmla="*/ 48 h 48"/>
                <a:gd name="T8" fmla="*/ 18 w 30"/>
                <a:gd name="T9" fmla="*/ 30 h 48"/>
                <a:gd name="T10" fmla="*/ 18 w 30"/>
                <a:gd name="T11" fmla="*/ 30 h 48"/>
                <a:gd name="T12" fmla="*/ 18 w 30"/>
                <a:gd name="T13" fmla="*/ 30 h 48"/>
                <a:gd name="T14" fmla="*/ 30 w 30"/>
                <a:gd name="T15" fmla="*/ 48 h 48"/>
                <a:gd name="T16" fmla="*/ 30 w 30"/>
                <a:gd name="T17" fmla="*/ 30 h 48"/>
                <a:gd name="T18" fmla="*/ 30 w 30"/>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8">
                  <a:moveTo>
                    <a:pt x="30" y="0"/>
                  </a:moveTo>
                  <a:lnTo>
                    <a:pt x="0" y="0"/>
                  </a:lnTo>
                  <a:lnTo>
                    <a:pt x="0" y="30"/>
                  </a:lnTo>
                  <a:lnTo>
                    <a:pt x="0" y="48"/>
                  </a:lnTo>
                  <a:lnTo>
                    <a:pt x="18" y="30"/>
                  </a:lnTo>
                  <a:lnTo>
                    <a:pt x="18" y="30"/>
                  </a:lnTo>
                  <a:lnTo>
                    <a:pt x="18" y="30"/>
                  </a:lnTo>
                  <a:lnTo>
                    <a:pt x="30" y="48"/>
                  </a:lnTo>
                  <a:lnTo>
                    <a:pt x="30" y="3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48" name="Freeform 193">
              <a:extLst>
                <a:ext uri="{FF2B5EF4-FFF2-40B4-BE49-F238E27FC236}"/>
              </a:extLst>
            </p:cNvPr>
            <p:cNvSpPr>
              <a:spLocks noEditPoints="1"/>
            </p:cNvSpPr>
            <p:nvPr/>
          </p:nvSpPr>
          <p:spPr bwMode="auto">
            <a:xfrm>
              <a:off x="8417923" y="11042478"/>
              <a:ext cx="2203731" cy="593642"/>
            </a:xfrm>
            <a:custGeom>
              <a:avLst/>
              <a:gdLst>
                <a:gd name="T0" fmla="*/ 72 w 516"/>
                <a:gd name="T1" fmla="*/ 0 h 139"/>
                <a:gd name="T2" fmla="*/ 66 w 516"/>
                <a:gd name="T3" fmla="*/ 0 h 139"/>
                <a:gd name="T4" fmla="*/ 6 w 516"/>
                <a:gd name="T5" fmla="*/ 0 h 139"/>
                <a:gd name="T6" fmla="*/ 0 w 516"/>
                <a:gd name="T7" fmla="*/ 0 h 139"/>
                <a:gd name="T8" fmla="*/ 0 w 516"/>
                <a:gd name="T9" fmla="*/ 42 h 139"/>
                <a:gd name="T10" fmla="*/ 0 w 516"/>
                <a:gd name="T11" fmla="*/ 133 h 139"/>
                <a:gd name="T12" fmla="*/ 0 w 516"/>
                <a:gd name="T13" fmla="*/ 139 h 139"/>
                <a:gd name="T14" fmla="*/ 0 w 516"/>
                <a:gd name="T15" fmla="*/ 73 h 139"/>
                <a:gd name="T16" fmla="*/ 72 w 516"/>
                <a:gd name="T17" fmla="*/ 73 h 139"/>
                <a:gd name="T18" fmla="*/ 72 w 516"/>
                <a:gd name="T19" fmla="*/ 0 h 139"/>
                <a:gd name="T20" fmla="*/ 108 w 516"/>
                <a:gd name="T21" fmla="*/ 0 h 139"/>
                <a:gd name="T22" fmla="*/ 90 w 516"/>
                <a:gd name="T23" fmla="*/ 0 h 139"/>
                <a:gd name="T24" fmla="*/ 90 w 516"/>
                <a:gd name="T25" fmla="*/ 73 h 139"/>
                <a:gd name="T26" fmla="*/ 108 w 516"/>
                <a:gd name="T27" fmla="*/ 73 h 139"/>
                <a:gd name="T28" fmla="*/ 108 w 516"/>
                <a:gd name="T29" fmla="*/ 0 h 139"/>
                <a:gd name="T30" fmla="*/ 504 w 516"/>
                <a:gd name="T31" fmla="*/ 0 h 139"/>
                <a:gd name="T32" fmla="*/ 474 w 516"/>
                <a:gd name="T33" fmla="*/ 0 h 139"/>
                <a:gd name="T34" fmla="*/ 162 w 516"/>
                <a:gd name="T35" fmla="*/ 0 h 139"/>
                <a:gd name="T36" fmla="*/ 162 w 516"/>
                <a:gd name="T37" fmla="*/ 73 h 139"/>
                <a:gd name="T38" fmla="*/ 516 w 516"/>
                <a:gd name="T39" fmla="*/ 73 h 139"/>
                <a:gd name="T40" fmla="*/ 504 w 516"/>
                <a:gd name="T4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6" h="139">
                  <a:moveTo>
                    <a:pt x="72" y="0"/>
                  </a:moveTo>
                  <a:lnTo>
                    <a:pt x="66" y="0"/>
                  </a:lnTo>
                  <a:lnTo>
                    <a:pt x="6" y="0"/>
                  </a:lnTo>
                  <a:lnTo>
                    <a:pt x="0" y="0"/>
                  </a:lnTo>
                  <a:lnTo>
                    <a:pt x="0" y="42"/>
                  </a:lnTo>
                  <a:lnTo>
                    <a:pt x="0" y="133"/>
                  </a:lnTo>
                  <a:lnTo>
                    <a:pt x="0" y="139"/>
                  </a:lnTo>
                  <a:lnTo>
                    <a:pt x="0" y="73"/>
                  </a:lnTo>
                  <a:lnTo>
                    <a:pt x="72" y="73"/>
                  </a:lnTo>
                  <a:lnTo>
                    <a:pt x="72" y="0"/>
                  </a:lnTo>
                  <a:close/>
                  <a:moveTo>
                    <a:pt x="108" y="0"/>
                  </a:moveTo>
                  <a:lnTo>
                    <a:pt x="90" y="0"/>
                  </a:lnTo>
                  <a:lnTo>
                    <a:pt x="90" y="73"/>
                  </a:lnTo>
                  <a:lnTo>
                    <a:pt x="108" y="73"/>
                  </a:lnTo>
                  <a:lnTo>
                    <a:pt x="108" y="0"/>
                  </a:lnTo>
                  <a:close/>
                  <a:moveTo>
                    <a:pt x="504" y="0"/>
                  </a:moveTo>
                  <a:lnTo>
                    <a:pt x="474" y="0"/>
                  </a:lnTo>
                  <a:lnTo>
                    <a:pt x="162" y="0"/>
                  </a:lnTo>
                  <a:lnTo>
                    <a:pt x="162" y="73"/>
                  </a:lnTo>
                  <a:lnTo>
                    <a:pt x="516" y="73"/>
                  </a:lnTo>
                  <a:lnTo>
                    <a:pt x="504" y="0"/>
                  </a:lnTo>
                  <a:close/>
                </a:path>
              </a:pathLst>
            </a:custGeom>
            <a:solidFill>
              <a:srgbClr val="F68A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49" name="Freeform 194">
              <a:extLst>
                <a:ext uri="{FF2B5EF4-FFF2-40B4-BE49-F238E27FC236}"/>
              </a:extLst>
            </p:cNvPr>
            <p:cNvSpPr>
              <a:spLocks noEditPoints="1"/>
            </p:cNvSpPr>
            <p:nvPr/>
          </p:nvSpPr>
          <p:spPr bwMode="auto">
            <a:xfrm>
              <a:off x="8417923" y="11042478"/>
              <a:ext cx="2203731" cy="593642"/>
            </a:xfrm>
            <a:custGeom>
              <a:avLst/>
              <a:gdLst>
                <a:gd name="T0" fmla="*/ 72 w 516"/>
                <a:gd name="T1" fmla="*/ 0 h 139"/>
                <a:gd name="T2" fmla="*/ 66 w 516"/>
                <a:gd name="T3" fmla="*/ 0 h 139"/>
                <a:gd name="T4" fmla="*/ 6 w 516"/>
                <a:gd name="T5" fmla="*/ 0 h 139"/>
                <a:gd name="T6" fmla="*/ 0 w 516"/>
                <a:gd name="T7" fmla="*/ 0 h 139"/>
                <a:gd name="T8" fmla="*/ 0 w 516"/>
                <a:gd name="T9" fmla="*/ 42 h 139"/>
                <a:gd name="T10" fmla="*/ 0 w 516"/>
                <a:gd name="T11" fmla="*/ 133 h 139"/>
                <a:gd name="T12" fmla="*/ 0 w 516"/>
                <a:gd name="T13" fmla="*/ 139 h 139"/>
                <a:gd name="T14" fmla="*/ 0 w 516"/>
                <a:gd name="T15" fmla="*/ 73 h 139"/>
                <a:gd name="T16" fmla="*/ 72 w 516"/>
                <a:gd name="T17" fmla="*/ 73 h 139"/>
                <a:gd name="T18" fmla="*/ 72 w 516"/>
                <a:gd name="T19" fmla="*/ 0 h 139"/>
                <a:gd name="T20" fmla="*/ 108 w 516"/>
                <a:gd name="T21" fmla="*/ 0 h 139"/>
                <a:gd name="T22" fmla="*/ 90 w 516"/>
                <a:gd name="T23" fmla="*/ 0 h 139"/>
                <a:gd name="T24" fmla="*/ 90 w 516"/>
                <a:gd name="T25" fmla="*/ 73 h 139"/>
                <a:gd name="T26" fmla="*/ 108 w 516"/>
                <a:gd name="T27" fmla="*/ 73 h 139"/>
                <a:gd name="T28" fmla="*/ 108 w 516"/>
                <a:gd name="T29" fmla="*/ 0 h 139"/>
                <a:gd name="T30" fmla="*/ 504 w 516"/>
                <a:gd name="T31" fmla="*/ 0 h 139"/>
                <a:gd name="T32" fmla="*/ 474 w 516"/>
                <a:gd name="T33" fmla="*/ 0 h 139"/>
                <a:gd name="T34" fmla="*/ 162 w 516"/>
                <a:gd name="T35" fmla="*/ 0 h 139"/>
                <a:gd name="T36" fmla="*/ 162 w 516"/>
                <a:gd name="T37" fmla="*/ 73 h 139"/>
                <a:gd name="T38" fmla="*/ 516 w 516"/>
                <a:gd name="T39" fmla="*/ 73 h 139"/>
                <a:gd name="T40" fmla="*/ 504 w 516"/>
                <a:gd name="T4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6" h="139">
                  <a:moveTo>
                    <a:pt x="72" y="0"/>
                  </a:moveTo>
                  <a:lnTo>
                    <a:pt x="66" y="0"/>
                  </a:lnTo>
                  <a:lnTo>
                    <a:pt x="6" y="0"/>
                  </a:lnTo>
                  <a:lnTo>
                    <a:pt x="0" y="0"/>
                  </a:lnTo>
                  <a:lnTo>
                    <a:pt x="0" y="42"/>
                  </a:lnTo>
                  <a:lnTo>
                    <a:pt x="0" y="133"/>
                  </a:lnTo>
                  <a:lnTo>
                    <a:pt x="0" y="139"/>
                  </a:lnTo>
                  <a:lnTo>
                    <a:pt x="0" y="73"/>
                  </a:lnTo>
                  <a:lnTo>
                    <a:pt x="72" y="73"/>
                  </a:lnTo>
                  <a:lnTo>
                    <a:pt x="72" y="0"/>
                  </a:lnTo>
                  <a:moveTo>
                    <a:pt x="108" y="0"/>
                  </a:moveTo>
                  <a:lnTo>
                    <a:pt x="90" y="0"/>
                  </a:lnTo>
                  <a:lnTo>
                    <a:pt x="90" y="73"/>
                  </a:lnTo>
                  <a:lnTo>
                    <a:pt x="108" y="73"/>
                  </a:lnTo>
                  <a:lnTo>
                    <a:pt x="108" y="0"/>
                  </a:lnTo>
                  <a:moveTo>
                    <a:pt x="504" y="0"/>
                  </a:moveTo>
                  <a:lnTo>
                    <a:pt x="474" y="0"/>
                  </a:lnTo>
                  <a:lnTo>
                    <a:pt x="162" y="0"/>
                  </a:lnTo>
                  <a:lnTo>
                    <a:pt x="162" y="73"/>
                  </a:lnTo>
                  <a:lnTo>
                    <a:pt x="516" y="73"/>
                  </a:lnTo>
                  <a:lnTo>
                    <a:pt x="5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50" name="Rectangle 195">
              <a:extLst>
                <a:ext uri="{FF2B5EF4-FFF2-40B4-BE49-F238E27FC236}"/>
              </a:extLst>
            </p:cNvPr>
            <p:cNvSpPr>
              <a:spLocks noChangeArrowheads="1"/>
            </p:cNvSpPr>
            <p:nvPr/>
          </p:nvSpPr>
          <p:spPr bwMode="auto">
            <a:xfrm>
              <a:off x="8725419" y="11042478"/>
              <a:ext cx="76874" cy="3117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51" name="Rectangle 196">
              <a:extLst>
                <a:ext uri="{FF2B5EF4-FFF2-40B4-BE49-F238E27FC236}"/>
              </a:extLst>
            </p:cNvPr>
            <p:cNvSpPr>
              <a:spLocks noChangeArrowheads="1"/>
            </p:cNvSpPr>
            <p:nvPr/>
          </p:nvSpPr>
          <p:spPr bwMode="auto">
            <a:xfrm>
              <a:off x="8725419" y="11042478"/>
              <a:ext cx="76874" cy="31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52" name="Freeform 197">
              <a:extLst>
                <a:ext uri="{FF2B5EF4-FFF2-40B4-BE49-F238E27FC236}"/>
              </a:extLst>
            </p:cNvPr>
            <p:cNvSpPr>
              <a:spLocks/>
            </p:cNvSpPr>
            <p:nvPr/>
          </p:nvSpPr>
          <p:spPr bwMode="auto">
            <a:xfrm>
              <a:off x="8879168" y="11042478"/>
              <a:ext cx="230624" cy="311769"/>
            </a:xfrm>
            <a:custGeom>
              <a:avLst/>
              <a:gdLst>
                <a:gd name="T0" fmla="*/ 54 w 54"/>
                <a:gd name="T1" fmla="*/ 0 h 73"/>
                <a:gd name="T2" fmla="*/ 0 w 54"/>
                <a:gd name="T3" fmla="*/ 0 h 73"/>
                <a:gd name="T4" fmla="*/ 0 w 54"/>
                <a:gd name="T5" fmla="*/ 73 h 73"/>
                <a:gd name="T6" fmla="*/ 18 w 54"/>
                <a:gd name="T7" fmla="*/ 73 h 73"/>
                <a:gd name="T8" fmla="*/ 36 w 54"/>
                <a:gd name="T9" fmla="*/ 73 h 73"/>
                <a:gd name="T10" fmla="*/ 54 w 54"/>
                <a:gd name="T11" fmla="*/ 73 h 73"/>
                <a:gd name="T12" fmla="*/ 54 w 54"/>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4" h="73">
                  <a:moveTo>
                    <a:pt x="54" y="0"/>
                  </a:moveTo>
                  <a:lnTo>
                    <a:pt x="0" y="0"/>
                  </a:lnTo>
                  <a:lnTo>
                    <a:pt x="0" y="73"/>
                  </a:lnTo>
                  <a:lnTo>
                    <a:pt x="18" y="73"/>
                  </a:lnTo>
                  <a:lnTo>
                    <a:pt x="36" y="73"/>
                  </a:lnTo>
                  <a:lnTo>
                    <a:pt x="54" y="7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53" name="Freeform 198">
              <a:extLst>
                <a:ext uri="{FF2B5EF4-FFF2-40B4-BE49-F238E27FC236}"/>
              </a:extLst>
            </p:cNvPr>
            <p:cNvSpPr>
              <a:spLocks/>
            </p:cNvSpPr>
            <p:nvPr/>
          </p:nvSpPr>
          <p:spPr bwMode="auto">
            <a:xfrm>
              <a:off x="8879168" y="11042478"/>
              <a:ext cx="230624" cy="311769"/>
            </a:xfrm>
            <a:custGeom>
              <a:avLst/>
              <a:gdLst>
                <a:gd name="T0" fmla="*/ 54 w 54"/>
                <a:gd name="T1" fmla="*/ 0 h 73"/>
                <a:gd name="T2" fmla="*/ 0 w 54"/>
                <a:gd name="T3" fmla="*/ 0 h 73"/>
                <a:gd name="T4" fmla="*/ 0 w 54"/>
                <a:gd name="T5" fmla="*/ 73 h 73"/>
                <a:gd name="T6" fmla="*/ 18 w 54"/>
                <a:gd name="T7" fmla="*/ 73 h 73"/>
                <a:gd name="T8" fmla="*/ 36 w 54"/>
                <a:gd name="T9" fmla="*/ 73 h 73"/>
                <a:gd name="T10" fmla="*/ 54 w 54"/>
                <a:gd name="T11" fmla="*/ 73 h 73"/>
                <a:gd name="T12" fmla="*/ 54 w 54"/>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54" h="73">
                  <a:moveTo>
                    <a:pt x="54" y="0"/>
                  </a:moveTo>
                  <a:lnTo>
                    <a:pt x="0" y="0"/>
                  </a:lnTo>
                  <a:lnTo>
                    <a:pt x="0" y="73"/>
                  </a:lnTo>
                  <a:lnTo>
                    <a:pt x="18" y="73"/>
                  </a:lnTo>
                  <a:lnTo>
                    <a:pt x="36" y="73"/>
                  </a:lnTo>
                  <a:lnTo>
                    <a:pt x="54" y="73"/>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54" name="Freeform 199">
              <a:extLst>
                <a:ext uri="{FF2B5EF4-FFF2-40B4-BE49-F238E27FC236}"/>
              </a:extLst>
            </p:cNvPr>
            <p:cNvSpPr>
              <a:spLocks noEditPoints="1"/>
            </p:cNvSpPr>
            <p:nvPr/>
          </p:nvSpPr>
          <p:spPr bwMode="auto">
            <a:xfrm>
              <a:off x="8417923" y="11354247"/>
              <a:ext cx="2203731" cy="307498"/>
            </a:xfrm>
            <a:custGeom>
              <a:avLst/>
              <a:gdLst>
                <a:gd name="T0" fmla="*/ 72 w 516"/>
                <a:gd name="T1" fmla="*/ 0 h 72"/>
                <a:gd name="T2" fmla="*/ 0 w 516"/>
                <a:gd name="T3" fmla="*/ 0 h 72"/>
                <a:gd name="T4" fmla="*/ 0 w 516"/>
                <a:gd name="T5" fmla="*/ 66 h 72"/>
                <a:gd name="T6" fmla="*/ 72 w 516"/>
                <a:gd name="T7" fmla="*/ 66 h 72"/>
                <a:gd name="T8" fmla="*/ 72 w 516"/>
                <a:gd name="T9" fmla="*/ 0 h 72"/>
                <a:gd name="T10" fmla="*/ 108 w 516"/>
                <a:gd name="T11" fmla="*/ 0 h 72"/>
                <a:gd name="T12" fmla="*/ 90 w 516"/>
                <a:gd name="T13" fmla="*/ 0 h 72"/>
                <a:gd name="T14" fmla="*/ 90 w 516"/>
                <a:gd name="T15" fmla="*/ 72 h 72"/>
                <a:gd name="T16" fmla="*/ 108 w 516"/>
                <a:gd name="T17" fmla="*/ 72 h 72"/>
                <a:gd name="T18" fmla="*/ 108 w 516"/>
                <a:gd name="T19" fmla="*/ 0 h 72"/>
                <a:gd name="T20" fmla="*/ 516 w 516"/>
                <a:gd name="T21" fmla="*/ 0 h 72"/>
                <a:gd name="T22" fmla="*/ 162 w 516"/>
                <a:gd name="T23" fmla="*/ 0 h 72"/>
                <a:gd name="T24" fmla="*/ 162 w 516"/>
                <a:gd name="T25" fmla="*/ 72 h 72"/>
                <a:gd name="T26" fmla="*/ 516 w 516"/>
                <a:gd name="T27" fmla="*/ 54 h 72"/>
                <a:gd name="T28" fmla="*/ 516 w 516"/>
                <a:gd name="T29" fmla="*/ 18 h 72"/>
                <a:gd name="T30" fmla="*/ 516 w 516"/>
                <a:gd name="T3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6" h="72">
                  <a:moveTo>
                    <a:pt x="72" y="0"/>
                  </a:moveTo>
                  <a:lnTo>
                    <a:pt x="0" y="0"/>
                  </a:lnTo>
                  <a:lnTo>
                    <a:pt x="0" y="66"/>
                  </a:lnTo>
                  <a:lnTo>
                    <a:pt x="72" y="66"/>
                  </a:lnTo>
                  <a:lnTo>
                    <a:pt x="72" y="0"/>
                  </a:lnTo>
                  <a:close/>
                  <a:moveTo>
                    <a:pt x="108" y="0"/>
                  </a:moveTo>
                  <a:lnTo>
                    <a:pt x="90" y="0"/>
                  </a:lnTo>
                  <a:lnTo>
                    <a:pt x="90" y="72"/>
                  </a:lnTo>
                  <a:lnTo>
                    <a:pt x="108" y="72"/>
                  </a:lnTo>
                  <a:lnTo>
                    <a:pt x="108" y="0"/>
                  </a:lnTo>
                  <a:close/>
                  <a:moveTo>
                    <a:pt x="516" y="0"/>
                  </a:moveTo>
                  <a:lnTo>
                    <a:pt x="162" y="0"/>
                  </a:lnTo>
                  <a:lnTo>
                    <a:pt x="162" y="72"/>
                  </a:lnTo>
                  <a:lnTo>
                    <a:pt x="516" y="54"/>
                  </a:lnTo>
                  <a:lnTo>
                    <a:pt x="516" y="18"/>
                  </a:lnTo>
                  <a:lnTo>
                    <a:pt x="516" y="0"/>
                  </a:lnTo>
                  <a:close/>
                </a:path>
              </a:pathLst>
            </a:custGeom>
            <a:solidFill>
              <a:srgbClr val="F89F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55" name="Freeform 200">
              <a:extLst>
                <a:ext uri="{FF2B5EF4-FFF2-40B4-BE49-F238E27FC236}"/>
              </a:extLst>
            </p:cNvPr>
            <p:cNvSpPr>
              <a:spLocks noEditPoints="1"/>
            </p:cNvSpPr>
            <p:nvPr/>
          </p:nvSpPr>
          <p:spPr bwMode="auto">
            <a:xfrm>
              <a:off x="8417923" y="11354247"/>
              <a:ext cx="2203731" cy="307498"/>
            </a:xfrm>
            <a:custGeom>
              <a:avLst/>
              <a:gdLst>
                <a:gd name="T0" fmla="*/ 72 w 516"/>
                <a:gd name="T1" fmla="*/ 0 h 72"/>
                <a:gd name="T2" fmla="*/ 0 w 516"/>
                <a:gd name="T3" fmla="*/ 0 h 72"/>
                <a:gd name="T4" fmla="*/ 0 w 516"/>
                <a:gd name="T5" fmla="*/ 66 h 72"/>
                <a:gd name="T6" fmla="*/ 72 w 516"/>
                <a:gd name="T7" fmla="*/ 66 h 72"/>
                <a:gd name="T8" fmla="*/ 72 w 516"/>
                <a:gd name="T9" fmla="*/ 0 h 72"/>
                <a:gd name="T10" fmla="*/ 108 w 516"/>
                <a:gd name="T11" fmla="*/ 0 h 72"/>
                <a:gd name="T12" fmla="*/ 90 w 516"/>
                <a:gd name="T13" fmla="*/ 0 h 72"/>
                <a:gd name="T14" fmla="*/ 90 w 516"/>
                <a:gd name="T15" fmla="*/ 72 h 72"/>
                <a:gd name="T16" fmla="*/ 108 w 516"/>
                <a:gd name="T17" fmla="*/ 72 h 72"/>
                <a:gd name="T18" fmla="*/ 108 w 516"/>
                <a:gd name="T19" fmla="*/ 0 h 72"/>
                <a:gd name="T20" fmla="*/ 516 w 516"/>
                <a:gd name="T21" fmla="*/ 0 h 72"/>
                <a:gd name="T22" fmla="*/ 162 w 516"/>
                <a:gd name="T23" fmla="*/ 0 h 72"/>
                <a:gd name="T24" fmla="*/ 162 w 516"/>
                <a:gd name="T25" fmla="*/ 72 h 72"/>
                <a:gd name="T26" fmla="*/ 516 w 516"/>
                <a:gd name="T27" fmla="*/ 54 h 72"/>
                <a:gd name="T28" fmla="*/ 516 w 516"/>
                <a:gd name="T29" fmla="*/ 18 h 72"/>
                <a:gd name="T30" fmla="*/ 516 w 516"/>
                <a:gd name="T3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6" h="72">
                  <a:moveTo>
                    <a:pt x="72" y="0"/>
                  </a:moveTo>
                  <a:lnTo>
                    <a:pt x="0" y="0"/>
                  </a:lnTo>
                  <a:lnTo>
                    <a:pt x="0" y="66"/>
                  </a:lnTo>
                  <a:lnTo>
                    <a:pt x="72" y="66"/>
                  </a:lnTo>
                  <a:lnTo>
                    <a:pt x="72" y="0"/>
                  </a:lnTo>
                  <a:moveTo>
                    <a:pt x="108" y="0"/>
                  </a:moveTo>
                  <a:lnTo>
                    <a:pt x="90" y="0"/>
                  </a:lnTo>
                  <a:lnTo>
                    <a:pt x="90" y="72"/>
                  </a:lnTo>
                  <a:lnTo>
                    <a:pt x="108" y="72"/>
                  </a:lnTo>
                  <a:lnTo>
                    <a:pt x="108" y="0"/>
                  </a:lnTo>
                  <a:moveTo>
                    <a:pt x="516" y="0"/>
                  </a:moveTo>
                  <a:lnTo>
                    <a:pt x="162" y="0"/>
                  </a:lnTo>
                  <a:lnTo>
                    <a:pt x="162" y="72"/>
                  </a:lnTo>
                  <a:lnTo>
                    <a:pt x="516" y="54"/>
                  </a:lnTo>
                  <a:lnTo>
                    <a:pt x="516" y="18"/>
                  </a:lnTo>
                  <a:lnTo>
                    <a:pt x="5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56" name="Freeform 201">
              <a:extLst>
                <a:ext uri="{FF2B5EF4-FFF2-40B4-BE49-F238E27FC236}"/>
              </a:extLst>
            </p:cNvPr>
            <p:cNvSpPr>
              <a:spLocks/>
            </p:cNvSpPr>
            <p:nvPr/>
          </p:nvSpPr>
          <p:spPr bwMode="auto">
            <a:xfrm>
              <a:off x="8725419" y="11354247"/>
              <a:ext cx="76874" cy="307498"/>
            </a:xfrm>
            <a:custGeom>
              <a:avLst/>
              <a:gdLst>
                <a:gd name="T0" fmla="*/ 18 w 18"/>
                <a:gd name="T1" fmla="*/ 0 h 72"/>
                <a:gd name="T2" fmla="*/ 0 w 18"/>
                <a:gd name="T3" fmla="*/ 0 h 72"/>
                <a:gd name="T4" fmla="*/ 0 w 18"/>
                <a:gd name="T5" fmla="*/ 66 h 72"/>
                <a:gd name="T6" fmla="*/ 18 w 18"/>
                <a:gd name="T7" fmla="*/ 72 h 72"/>
                <a:gd name="T8" fmla="*/ 18 w 18"/>
                <a:gd name="T9" fmla="*/ 0 h 72"/>
              </a:gdLst>
              <a:ahLst/>
              <a:cxnLst>
                <a:cxn ang="0">
                  <a:pos x="T0" y="T1"/>
                </a:cxn>
                <a:cxn ang="0">
                  <a:pos x="T2" y="T3"/>
                </a:cxn>
                <a:cxn ang="0">
                  <a:pos x="T4" y="T5"/>
                </a:cxn>
                <a:cxn ang="0">
                  <a:pos x="T6" y="T7"/>
                </a:cxn>
                <a:cxn ang="0">
                  <a:pos x="T8" y="T9"/>
                </a:cxn>
              </a:cxnLst>
              <a:rect l="0" t="0" r="r" b="b"/>
              <a:pathLst>
                <a:path w="18" h="72">
                  <a:moveTo>
                    <a:pt x="18" y="0"/>
                  </a:moveTo>
                  <a:lnTo>
                    <a:pt x="0" y="0"/>
                  </a:lnTo>
                  <a:lnTo>
                    <a:pt x="0" y="66"/>
                  </a:lnTo>
                  <a:lnTo>
                    <a:pt x="18" y="72"/>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57" name="Freeform 202">
              <a:extLst>
                <a:ext uri="{FF2B5EF4-FFF2-40B4-BE49-F238E27FC236}"/>
              </a:extLst>
            </p:cNvPr>
            <p:cNvSpPr>
              <a:spLocks/>
            </p:cNvSpPr>
            <p:nvPr/>
          </p:nvSpPr>
          <p:spPr bwMode="auto">
            <a:xfrm>
              <a:off x="8725419" y="11354247"/>
              <a:ext cx="76874" cy="307498"/>
            </a:xfrm>
            <a:custGeom>
              <a:avLst/>
              <a:gdLst>
                <a:gd name="T0" fmla="*/ 18 w 18"/>
                <a:gd name="T1" fmla="*/ 0 h 72"/>
                <a:gd name="T2" fmla="*/ 0 w 18"/>
                <a:gd name="T3" fmla="*/ 0 h 72"/>
                <a:gd name="T4" fmla="*/ 0 w 18"/>
                <a:gd name="T5" fmla="*/ 66 h 72"/>
                <a:gd name="T6" fmla="*/ 18 w 18"/>
                <a:gd name="T7" fmla="*/ 72 h 72"/>
                <a:gd name="T8" fmla="*/ 18 w 18"/>
                <a:gd name="T9" fmla="*/ 0 h 72"/>
              </a:gdLst>
              <a:ahLst/>
              <a:cxnLst>
                <a:cxn ang="0">
                  <a:pos x="T0" y="T1"/>
                </a:cxn>
                <a:cxn ang="0">
                  <a:pos x="T2" y="T3"/>
                </a:cxn>
                <a:cxn ang="0">
                  <a:pos x="T4" y="T5"/>
                </a:cxn>
                <a:cxn ang="0">
                  <a:pos x="T6" y="T7"/>
                </a:cxn>
                <a:cxn ang="0">
                  <a:pos x="T8" y="T9"/>
                </a:cxn>
              </a:cxnLst>
              <a:rect l="0" t="0" r="r" b="b"/>
              <a:pathLst>
                <a:path w="18" h="72">
                  <a:moveTo>
                    <a:pt x="18" y="0"/>
                  </a:moveTo>
                  <a:lnTo>
                    <a:pt x="0" y="0"/>
                  </a:lnTo>
                  <a:lnTo>
                    <a:pt x="0" y="66"/>
                  </a:lnTo>
                  <a:lnTo>
                    <a:pt x="18" y="72"/>
                  </a:lnTo>
                  <a:lnTo>
                    <a:pt x="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58" name="Freeform 203">
              <a:extLst>
                <a:ext uri="{FF2B5EF4-FFF2-40B4-BE49-F238E27FC236}"/>
              </a:extLst>
            </p:cNvPr>
            <p:cNvSpPr>
              <a:spLocks/>
            </p:cNvSpPr>
            <p:nvPr/>
          </p:nvSpPr>
          <p:spPr bwMode="auto">
            <a:xfrm>
              <a:off x="8879168" y="11354247"/>
              <a:ext cx="230624" cy="307498"/>
            </a:xfrm>
            <a:custGeom>
              <a:avLst/>
              <a:gdLst>
                <a:gd name="T0" fmla="*/ 54 w 54"/>
                <a:gd name="T1" fmla="*/ 0 h 72"/>
                <a:gd name="T2" fmla="*/ 36 w 54"/>
                <a:gd name="T3" fmla="*/ 0 h 72"/>
                <a:gd name="T4" fmla="*/ 36 w 54"/>
                <a:gd name="T5" fmla="*/ 72 h 72"/>
                <a:gd name="T6" fmla="*/ 18 w 54"/>
                <a:gd name="T7" fmla="*/ 72 h 72"/>
                <a:gd name="T8" fmla="*/ 18 w 54"/>
                <a:gd name="T9" fmla="*/ 0 h 72"/>
                <a:gd name="T10" fmla="*/ 0 w 54"/>
                <a:gd name="T11" fmla="*/ 0 h 72"/>
                <a:gd name="T12" fmla="*/ 0 w 54"/>
                <a:gd name="T13" fmla="*/ 72 h 72"/>
                <a:gd name="T14" fmla="*/ 6 w 54"/>
                <a:gd name="T15" fmla="*/ 72 h 72"/>
                <a:gd name="T16" fmla="*/ 6 w 54"/>
                <a:gd name="T17" fmla="*/ 72 h 72"/>
                <a:gd name="T18" fmla="*/ 48 w 54"/>
                <a:gd name="T19" fmla="*/ 72 h 72"/>
                <a:gd name="T20" fmla="*/ 48 w 54"/>
                <a:gd name="T21" fmla="*/ 72 h 72"/>
                <a:gd name="T22" fmla="*/ 54 w 54"/>
                <a:gd name="T23" fmla="*/ 72 h 72"/>
                <a:gd name="T24" fmla="*/ 54 w 54"/>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2">
                  <a:moveTo>
                    <a:pt x="54" y="0"/>
                  </a:moveTo>
                  <a:lnTo>
                    <a:pt x="36" y="0"/>
                  </a:lnTo>
                  <a:lnTo>
                    <a:pt x="36" y="72"/>
                  </a:lnTo>
                  <a:lnTo>
                    <a:pt x="18" y="72"/>
                  </a:lnTo>
                  <a:lnTo>
                    <a:pt x="18" y="0"/>
                  </a:lnTo>
                  <a:lnTo>
                    <a:pt x="0" y="0"/>
                  </a:lnTo>
                  <a:lnTo>
                    <a:pt x="0" y="72"/>
                  </a:lnTo>
                  <a:lnTo>
                    <a:pt x="6" y="72"/>
                  </a:lnTo>
                  <a:lnTo>
                    <a:pt x="6" y="72"/>
                  </a:lnTo>
                  <a:lnTo>
                    <a:pt x="48" y="72"/>
                  </a:lnTo>
                  <a:lnTo>
                    <a:pt x="48" y="72"/>
                  </a:lnTo>
                  <a:lnTo>
                    <a:pt x="54" y="72"/>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59" name="Freeform 204">
              <a:extLst>
                <a:ext uri="{FF2B5EF4-FFF2-40B4-BE49-F238E27FC236}"/>
              </a:extLst>
            </p:cNvPr>
            <p:cNvSpPr>
              <a:spLocks/>
            </p:cNvSpPr>
            <p:nvPr/>
          </p:nvSpPr>
          <p:spPr bwMode="auto">
            <a:xfrm>
              <a:off x="8879168" y="11354247"/>
              <a:ext cx="230624" cy="307498"/>
            </a:xfrm>
            <a:custGeom>
              <a:avLst/>
              <a:gdLst>
                <a:gd name="T0" fmla="*/ 54 w 54"/>
                <a:gd name="T1" fmla="*/ 0 h 72"/>
                <a:gd name="T2" fmla="*/ 36 w 54"/>
                <a:gd name="T3" fmla="*/ 0 h 72"/>
                <a:gd name="T4" fmla="*/ 36 w 54"/>
                <a:gd name="T5" fmla="*/ 72 h 72"/>
                <a:gd name="T6" fmla="*/ 18 w 54"/>
                <a:gd name="T7" fmla="*/ 72 h 72"/>
                <a:gd name="T8" fmla="*/ 18 w 54"/>
                <a:gd name="T9" fmla="*/ 0 h 72"/>
                <a:gd name="T10" fmla="*/ 0 w 54"/>
                <a:gd name="T11" fmla="*/ 0 h 72"/>
                <a:gd name="T12" fmla="*/ 0 w 54"/>
                <a:gd name="T13" fmla="*/ 72 h 72"/>
                <a:gd name="T14" fmla="*/ 6 w 54"/>
                <a:gd name="T15" fmla="*/ 72 h 72"/>
                <a:gd name="T16" fmla="*/ 6 w 54"/>
                <a:gd name="T17" fmla="*/ 72 h 72"/>
                <a:gd name="T18" fmla="*/ 48 w 54"/>
                <a:gd name="T19" fmla="*/ 72 h 72"/>
                <a:gd name="T20" fmla="*/ 48 w 54"/>
                <a:gd name="T21" fmla="*/ 72 h 72"/>
                <a:gd name="T22" fmla="*/ 54 w 54"/>
                <a:gd name="T23" fmla="*/ 72 h 72"/>
                <a:gd name="T24" fmla="*/ 54 w 54"/>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72">
                  <a:moveTo>
                    <a:pt x="54" y="0"/>
                  </a:moveTo>
                  <a:lnTo>
                    <a:pt x="36" y="0"/>
                  </a:lnTo>
                  <a:lnTo>
                    <a:pt x="36" y="72"/>
                  </a:lnTo>
                  <a:lnTo>
                    <a:pt x="18" y="72"/>
                  </a:lnTo>
                  <a:lnTo>
                    <a:pt x="18" y="0"/>
                  </a:lnTo>
                  <a:lnTo>
                    <a:pt x="0" y="0"/>
                  </a:lnTo>
                  <a:lnTo>
                    <a:pt x="0" y="72"/>
                  </a:lnTo>
                  <a:lnTo>
                    <a:pt x="6" y="72"/>
                  </a:lnTo>
                  <a:lnTo>
                    <a:pt x="6" y="72"/>
                  </a:lnTo>
                  <a:lnTo>
                    <a:pt x="48" y="72"/>
                  </a:lnTo>
                  <a:lnTo>
                    <a:pt x="48" y="72"/>
                  </a:lnTo>
                  <a:lnTo>
                    <a:pt x="54" y="7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60" name="Freeform 205">
              <a:extLst>
                <a:ext uri="{FF2B5EF4-FFF2-40B4-BE49-F238E27FC236}"/>
              </a:extLst>
            </p:cNvPr>
            <p:cNvSpPr>
              <a:spLocks/>
            </p:cNvSpPr>
            <p:nvPr/>
          </p:nvSpPr>
          <p:spPr bwMode="auto">
            <a:xfrm>
              <a:off x="10621653" y="11431123"/>
              <a:ext cx="25625" cy="153748"/>
            </a:xfrm>
            <a:custGeom>
              <a:avLst/>
              <a:gdLst>
                <a:gd name="T0" fmla="*/ 0 w 6"/>
                <a:gd name="T1" fmla="*/ 0 h 36"/>
                <a:gd name="T2" fmla="*/ 0 w 6"/>
                <a:gd name="T3" fmla="*/ 36 h 36"/>
                <a:gd name="T4" fmla="*/ 6 w 6"/>
                <a:gd name="T5" fmla="*/ 36 h 36"/>
                <a:gd name="T6" fmla="*/ 0 w 6"/>
                <a:gd name="T7" fmla="*/ 0 h 36"/>
              </a:gdLst>
              <a:ahLst/>
              <a:cxnLst>
                <a:cxn ang="0">
                  <a:pos x="T0" y="T1"/>
                </a:cxn>
                <a:cxn ang="0">
                  <a:pos x="T2" y="T3"/>
                </a:cxn>
                <a:cxn ang="0">
                  <a:pos x="T4" y="T5"/>
                </a:cxn>
                <a:cxn ang="0">
                  <a:pos x="T6" y="T7"/>
                </a:cxn>
              </a:cxnLst>
              <a:rect l="0" t="0" r="r" b="b"/>
              <a:pathLst>
                <a:path w="6" h="36">
                  <a:moveTo>
                    <a:pt x="0" y="0"/>
                  </a:moveTo>
                  <a:lnTo>
                    <a:pt x="0" y="36"/>
                  </a:lnTo>
                  <a:lnTo>
                    <a:pt x="6" y="3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61" name="Freeform 207">
              <a:extLst>
                <a:ext uri="{FF2B5EF4-FFF2-40B4-BE49-F238E27FC236}"/>
              </a:extLst>
            </p:cNvPr>
            <p:cNvSpPr>
              <a:spLocks/>
            </p:cNvSpPr>
            <p:nvPr/>
          </p:nvSpPr>
          <p:spPr bwMode="auto">
            <a:xfrm>
              <a:off x="10621653" y="11431123"/>
              <a:ext cx="25625" cy="153748"/>
            </a:xfrm>
            <a:custGeom>
              <a:avLst/>
              <a:gdLst>
                <a:gd name="T0" fmla="*/ 0 w 6"/>
                <a:gd name="T1" fmla="*/ 0 h 36"/>
                <a:gd name="T2" fmla="*/ 0 w 6"/>
                <a:gd name="T3" fmla="*/ 36 h 36"/>
                <a:gd name="T4" fmla="*/ 6 w 6"/>
                <a:gd name="T5" fmla="*/ 36 h 36"/>
                <a:gd name="T6" fmla="*/ 0 w 6"/>
                <a:gd name="T7" fmla="*/ 0 h 36"/>
              </a:gdLst>
              <a:ahLst/>
              <a:cxnLst>
                <a:cxn ang="0">
                  <a:pos x="T0" y="T1"/>
                </a:cxn>
                <a:cxn ang="0">
                  <a:pos x="T2" y="T3"/>
                </a:cxn>
                <a:cxn ang="0">
                  <a:pos x="T4" y="T5"/>
                </a:cxn>
                <a:cxn ang="0">
                  <a:pos x="T6" y="T7"/>
                </a:cxn>
              </a:cxnLst>
              <a:rect l="0" t="0" r="r" b="b"/>
              <a:pathLst>
                <a:path w="6" h="36">
                  <a:moveTo>
                    <a:pt x="0" y="0"/>
                  </a:moveTo>
                  <a:lnTo>
                    <a:pt x="0" y="36"/>
                  </a:lnTo>
                  <a:lnTo>
                    <a:pt x="6" y="3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th-TH">
                <a:latin typeface="+mn-lt"/>
                <a:ea typeface="+mn-ea"/>
              </a:endParaRPr>
            </a:p>
          </p:txBody>
        </p:sp>
        <p:sp>
          <p:nvSpPr>
            <p:cNvPr id="162" name="Rectangle 208">
              <a:extLst>
                <a:ext uri="{FF2B5EF4-FFF2-40B4-BE49-F238E27FC236}"/>
              </a:extLst>
            </p:cNvPr>
            <p:cNvSpPr>
              <a:spLocks noChangeArrowheads="1"/>
            </p:cNvSpPr>
            <p:nvPr/>
          </p:nvSpPr>
          <p:spPr bwMode="auto">
            <a:xfrm>
              <a:off x="8956042" y="11354247"/>
              <a:ext cx="76874" cy="307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sp>
          <p:nvSpPr>
            <p:cNvPr id="163" name="Rectangle 209">
              <a:extLst>
                <a:ext uri="{FF2B5EF4-FFF2-40B4-BE49-F238E27FC236}"/>
              </a:extLst>
            </p:cNvPr>
            <p:cNvSpPr>
              <a:spLocks noChangeArrowheads="1"/>
            </p:cNvSpPr>
            <p:nvPr/>
          </p:nvSpPr>
          <p:spPr bwMode="auto">
            <a:xfrm>
              <a:off x="8956042" y="11354247"/>
              <a:ext cx="76874" cy="30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th-TH">
                <a:latin typeface="+mn-lt"/>
                <a:ea typeface="+mn-ea"/>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13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5"/>
          <p:cNvPicPr>
            <a:picLocks noChangeAspect="1"/>
          </p:cNvPicPr>
          <p:nvPr/>
        </p:nvPicPr>
        <p:blipFill>
          <a:blip r:embed="rId2">
            <a:extLst>
              <a:ext uri="{28A0092B-C50C-407E-A947-70E740481C1C}">
                <a14:useLocalDpi xmlns:a14="http://schemas.microsoft.com/office/drawing/2010/main" val="0"/>
              </a:ext>
            </a:extLst>
          </a:blip>
          <a:srcRect t="22012"/>
          <a:stretch>
            <a:fillRect/>
          </a:stretch>
        </p:blipFill>
        <p:spPr bwMode="auto">
          <a:xfrm>
            <a:off x="0" y="1438275"/>
            <a:ext cx="12192000"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208463" y="1304925"/>
            <a:ext cx="7088187" cy="2124075"/>
          </a:xfrm>
          <a:prstGeom prst="rect">
            <a:avLst/>
          </a:prstGeom>
        </p:spPr>
        <p:txBody>
          <a:bodyPr>
            <a:spAutoFit/>
          </a:bodyPr>
          <a:lstStyle/>
          <a:p>
            <a:pPr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解决了许多长期想解决而没有解决的难题</a:t>
            </a:r>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办成了许多过去想办而没有办成的大事</a:t>
            </a:r>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推动党和国家事业取得历史性成就、发生历史性变革</a:t>
            </a:r>
          </a:p>
        </p:txBody>
      </p:sp>
      <p:grpSp>
        <p:nvGrpSpPr>
          <p:cNvPr id="301" name="组合 300"/>
          <p:cNvGrpSpPr>
            <a:grpSpLocks/>
          </p:cNvGrpSpPr>
          <p:nvPr/>
        </p:nvGrpSpPr>
        <p:grpSpPr bwMode="auto">
          <a:xfrm>
            <a:off x="1809750" y="1438275"/>
            <a:ext cx="1863725" cy="1863725"/>
            <a:chOff x="1060580" y="1999613"/>
            <a:chExt cx="2867607" cy="2867607"/>
          </a:xfrm>
        </p:grpSpPr>
        <p:sp>
          <p:nvSpPr>
            <p:cNvPr id="295" name="矩形: 圆角 294">
              <a:extLst>
                <a:ext uri="{FF2B5EF4-FFF2-40B4-BE49-F238E27FC236}"/>
              </a:extLst>
            </p:cNvPr>
            <p:cNvSpPr/>
            <p:nvPr/>
          </p:nvSpPr>
          <p:spPr>
            <a:xfrm>
              <a:off x="1060580" y="1999613"/>
              <a:ext cx="2867607" cy="2867607"/>
            </a:xfrm>
            <a:prstGeom prst="roundRect">
              <a:avLst/>
            </a:prstGeom>
            <a:solidFill>
              <a:srgbClr val="F1995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8134" name="图片 29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2211" y="2031806"/>
              <a:ext cx="2504343" cy="279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01"/>
                                        </p:tgtEl>
                                        <p:attrNameLst>
                                          <p:attrName>style.visibility</p:attrName>
                                        </p:attrNameLst>
                                      </p:cBhvr>
                                      <p:to>
                                        <p:strVal val="visible"/>
                                      </p:to>
                                    </p:set>
                                    <p:animEffect transition="in" filter="fade">
                                      <p:cBhvr>
                                        <p:cTn id="7" dur="500"/>
                                        <p:tgtEl>
                                          <p:spTgt spid="301"/>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A_图片 1"/>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l="5139" r="5139"/>
          <a:stretch>
            <a:fillRect/>
          </a:stretch>
        </p:blipFill>
        <p:spPr bwMode="auto">
          <a:xfrm>
            <a:off x="0" y="-84138"/>
            <a:ext cx="12192000" cy="715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a:grpSpLocks/>
          </p:cNvGrpSpPr>
          <p:nvPr/>
        </p:nvGrpSpPr>
        <p:grpSpPr bwMode="auto">
          <a:xfrm>
            <a:off x="1058863" y="1268413"/>
            <a:ext cx="10074275" cy="3589337"/>
            <a:chOff x="1066537" y="1279501"/>
            <a:chExt cx="10075052" cy="3589659"/>
          </a:xfrm>
        </p:grpSpPr>
        <p:sp>
          <p:nvSpPr>
            <p:cNvPr id="12" name="矩形: 圆角 11">
              <a:extLst>
                <a:ext uri="{FF2B5EF4-FFF2-40B4-BE49-F238E27FC236}"/>
              </a:extLst>
            </p:cNvPr>
            <p:cNvSpPr/>
            <p:nvPr/>
          </p:nvSpPr>
          <p:spPr>
            <a:xfrm>
              <a:off x="1066537" y="1970125"/>
              <a:ext cx="10075052" cy="2899035"/>
            </a:xfrm>
            <a:prstGeom prst="roundRect">
              <a:avLst>
                <a:gd name="adj" fmla="val 7597"/>
              </a:avLst>
            </a:prstGeom>
            <a:solidFill>
              <a:srgbClr val="FFFCD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prstClr val="white"/>
                </a:solidFill>
                <a:latin typeface="Calibri"/>
                <a:ea typeface="宋体" panose="02010600030101010101" pitchFamily="2" charset="-122"/>
                <a:sym typeface="Helvetica" panose="020B0604020202020204" pitchFamily="34" charset="0"/>
              </a:endParaRPr>
            </a:p>
          </p:txBody>
        </p:sp>
        <p:sp>
          <p:nvSpPr>
            <p:cNvPr id="7" name="矩形 6">
              <a:extLst>
                <a:ext uri="{FF2B5EF4-FFF2-40B4-BE49-F238E27FC236}"/>
              </a:extLst>
            </p:cNvPr>
            <p:cNvSpPr/>
            <p:nvPr/>
          </p:nvSpPr>
          <p:spPr>
            <a:xfrm>
              <a:off x="1066537" y="1279501"/>
              <a:ext cx="2552897" cy="584252"/>
            </a:xfrm>
            <a:prstGeom prst="rect">
              <a:avLst/>
            </a:prstGeom>
          </p:spPr>
          <p:txBody>
            <a:bodyPr>
              <a:spAutoFit/>
            </a:bodyPr>
            <a:lstStyle/>
            <a:p>
              <a:pPr eaLnBrk="0" hangingPunct="0">
                <a:defRPr/>
              </a:pPr>
              <a:r>
                <a:rPr lang="zh-CN" altLang="en-US" sz="3200" b="1" dirty="0">
                  <a:solidFill>
                    <a:srgbClr val="FFFCDB"/>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Helvetica" panose="020B0604020202020204" pitchFamily="34" charset="0"/>
                </a:rPr>
                <a:t>问题与思考</a:t>
              </a:r>
            </a:p>
          </p:txBody>
        </p:sp>
      </p:grpSp>
      <p:sp>
        <p:nvSpPr>
          <p:cNvPr id="11" name="矩形 10">
            <a:extLst>
              <a:ext uri="{FF2B5EF4-FFF2-40B4-BE49-F238E27FC236}"/>
            </a:extLst>
          </p:cNvPr>
          <p:cNvSpPr/>
          <p:nvPr/>
        </p:nvSpPr>
        <p:spPr>
          <a:xfrm>
            <a:off x="1797050" y="2239963"/>
            <a:ext cx="8613775" cy="2395537"/>
          </a:xfrm>
          <a:prstGeom prst="rect">
            <a:avLst/>
          </a:prstGeom>
        </p:spPr>
        <p:txBody>
          <a:bodyPr>
            <a:spAutoFit/>
          </a:bodyPr>
          <a:lstStyle/>
          <a:p>
            <a:pPr marL="457200" indent="-457200" algn="just" fontAlgn="auto">
              <a:lnSpc>
                <a:spcPct val="150000"/>
              </a:lnSpc>
              <a:spcBef>
                <a:spcPts val="1200"/>
              </a:spcBef>
              <a:spcAft>
                <a:spcPts val="0"/>
              </a:spcAft>
              <a:buClr>
                <a:schemeClr val="tx1">
                  <a:lumMod val="95000"/>
                  <a:lumOff val="5000"/>
                </a:schemeClr>
              </a:buClr>
              <a:buFont typeface="+mj-lt"/>
              <a:buAutoNum type="arabicPeriod"/>
              <a:defRPr/>
            </a:pPr>
            <a:r>
              <a:rPr lang="zh-CN" altLang="en-US" sz="2400" b="1" dirty="0">
                <a:latin typeface="微软雅黑" panose="020B0503020204020204" pitchFamily="34" charset="-122"/>
                <a:ea typeface="微软雅黑" panose="020B0503020204020204" pitchFamily="34" charset="-122"/>
              </a:rPr>
              <a:t>习近平新时代中国特色社会主义思想是怎样形成的？</a:t>
            </a:r>
          </a:p>
          <a:p>
            <a:pPr marL="457200" indent="-457200" algn="just" fontAlgn="auto">
              <a:lnSpc>
                <a:spcPct val="150000"/>
              </a:lnSpc>
              <a:spcBef>
                <a:spcPts val="1200"/>
              </a:spcBef>
              <a:spcAft>
                <a:spcPts val="0"/>
              </a:spcAft>
              <a:buClr>
                <a:schemeClr val="tx1">
                  <a:lumMod val="95000"/>
                  <a:lumOff val="5000"/>
                </a:schemeClr>
              </a:buClr>
              <a:buFont typeface="+mj-lt"/>
              <a:buAutoNum type="arabicPeriod"/>
              <a:defRPr/>
            </a:pPr>
            <a:r>
              <a:rPr lang="zh-CN" altLang="en-US" sz="2400" b="1" dirty="0">
                <a:latin typeface="微软雅黑" panose="020B0503020204020204" pitchFamily="34" charset="-122"/>
                <a:ea typeface="微软雅黑" panose="020B0503020204020204" pitchFamily="34" charset="-122"/>
              </a:rPr>
              <a:t>习近平新时代中国特色社会主义思想的核心内容是什么？</a:t>
            </a:r>
          </a:p>
          <a:p>
            <a:pPr marL="457200" indent="-457200" algn="just" fontAlgn="auto">
              <a:lnSpc>
                <a:spcPct val="120000"/>
              </a:lnSpc>
              <a:spcBef>
                <a:spcPts val="1200"/>
              </a:spcBef>
              <a:spcAft>
                <a:spcPts val="0"/>
              </a:spcAft>
              <a:buClr>
                <a:schemeClr val="tx1">
                  <a:lumMod val="95000"/>
                  <a:lumOff val="5000"/>
                </a:schemeClr>
              </a:buClr>
              <a:buFont typeface="+mj-lt"/>
              <a:buAutoNum type="arabicPeriod"/>
              <a:defRPr/>
            </a:pPr>
            <a:r>
              <a:rPr lang="zh-CN" altLang="en-US" sz="2400" b="1" dirty="0">
                <a:latin typeface="微软雅黑" panose="020B0503020204020204" pitchFamily="34" charset="-122"/>
                <a:ea typeface="微软雅黑" panose="020B0503020204020204" pitchFamily="34" charset="-122"/>
              </a:rPr>
              <a:t>为什么说习近平新时代中国特色社会主义思想是</a:t>
            </a:r>
            <a:r>
              <a:rPr lang="en-US" altLang="zh-CN" sz="2400" b="1" dirty="0">
                <a:latin typeface="微软雅黑" panose="020B0503020204020204" pitchFamily="34" charset="-122"/>
                <a:ea typeface="微软雅黑" panose="020B0503020204020204" pitchFamily="34" charset="-122"/>
              </a:rPr>
              <a:t>21</a:t>
            </a:r>
            <a:r>
              <a:rPr lang="zh-CN" altLang="en-US" sz="2400" b="1" dirty="0">
                <a:latin typeface="微软雅黑" panose="020B0503020204020204" pitchFamily="34" charset="-122"/>
                <a:ea typeface="微软雅黑" panose="020B0503020204020204" pitchFamily="34" charset="-122"/>
              </a:rPr>
              <a:t>世纪</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马克思主义、当代中国马克思主义？</a:t>
            </a:r>
          </a:p>
        </p:txBody>
      </p:sp>
      <p:sp>
        <p:nvSpPr>
          <p:cNvPr id="12293" name="Freeform 7"/>
          <p:cNvSpPr>
            <a:spLocks noEditPoints="1"/>
          </p:cNvSpPr>
          <p:nvPr/>
        </p:nvSpPr>
        <p:spPr bwMode="auto">
          <a:xfrm>
            <a:off x="6359525" y="4360863"/>
            <a:ext cx="2301875" cy="2122487"/>
          </a:xfrm>
          <a:custGeom>
            <a:avLst/>
            <a:gdLst>
              <a:gd name="T0" fmla="*/ 676275 w 1450"/>
              <a:gd name="T1" fmla="*/ 1990725 h 1337"/>
              <a:gd name="T2" fmla="*/ 0 w 1450"/>
              <a:gd name="T3" fmla="*/ 2122488 h 1337"/>
              <a:gd name="T4" fmla="*/ 169863 w 1450"/>
              <a:gd name="T5" fmla="*/ 1516063 h 1337"/>
              <a:gd name="T6" fmla="*/ 1830388 w 1450"/>
              <a:gd name="T7" fmla="*/ 0 h 1337"/>
              <a:gd name="T8" fmla="*/ 2301875 w 1450"/>
              <a:gd name="T9" fmla="*/ 477838 h 1337"/>
              <a:gd name="T10" fmla="*/ 676275 w 1450"/>
              <a:gd name="T11" fmla="*/ 1990725 h 1337"/>
              <a:gd name="T12" fmla="*/ 676275 w 1450"/>
              <a:gd name="T13" fmla="*/ 1990725 h 1337"/>
              <a:gd name="T14" fmla="*/ 676275 w 1450"/>
              <a:gd name="T15" fmla="*/ 1990725 h 133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50" h="1337">
                <a:moveTo>
                  <a:pt x="426" y="1254"/>
                </a:moveTo>
                <a:lnTo>
                  <a:pt x="0" y="1337"/>
                </a:lnTo>
                <a:lnTo>
                  <a:pt x="107" y="955"/>
                </a:lnTo>
                <a:lnTo>
                  <a:pt x="1153" y="0"/>
                </a:lnTo>
                <a:lnTo>
                  <a:pt x="1450" y="301"/>
                </a:lnTo>
                <a:lnTo>
                  <a:pt x="426" y="1254"/>
                </a:lnTo>
                <a:moveTo>
                  <a:pt x="426" y="1254"/>
                </a:moveTo>
                <a:lnTo>
                  <a:pt x="426" y="12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extLst>
          </p:cNvPr>
          <p:cNvSpPr txBox="1"/>
          <p:nvPr/>
        </p:nvSpPr>
        <p:spPr>
          <a:xfrm>
            <a:off x="2982913" y="561975"/>
            <a:ext cx="6226175" cy="979488"/>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20000"/>
              </a:lnSpc>
              <a:defRPr/>
            </a:pPr>
            <a:r>
              <a:rPr lang="en-US" altLang="zh-CN" dirty="0">
                <a:solidFill>
                  <a:prstClr val="black">
                    <a:lumMod val="85000"/>
                    <a:lumOff val="15000"/>
                  </a:prstClr>
                </a:solidFill>
              </a:rPr>
              <a:t>2. </a:t>
            </a:r>
            <a:r>
              <a:rPr lang="zh-CN" altLang="en-US" dirty="0">
                <a:solidFill>
                  <a:srgbClr val="A80000"/>
                </a:solidFill>
              </a:rPr>
              <a:t>习近平新时代中国特色社会主义思想</a:t>
            </a:r>
            <a:endParaRPr lang="en-US" altLang="zh-CN" dirty="0">
              <a:solidFill>
                <a:srgbClr val="A80000"/>
              </a:solidFill>
            </a:endParaRPr>
          </a:p>
          <a:p>
            <a:pPr>
              <a:lnSpc>
                <a:spcPct val="120000"/>
              </a:lnSpc>
              <a:defRPr/>
            </a:pPr>
            <a:r>
              <a:rPr lang="zh-CN" altLang="en-US" dirty="0">
                <a:solidFill>
                  <a:prstClr val="black">
                    <a:lumMod val="85000"/>
                    <a:lumOff val="15000"/>
                  </a:prstClr>
                </a:solidFill>
              </a:rPr>
              <a:t>是走好新时代长征路的主心骨和定盘星</a:t>
            </a:r>
          </a:p>
        </p:txBody>
      </p:sp>
      <p:sp>
        <p:nvSpPr>
          <p:cNvPr id="3" name="矩形 2">
            <a:extLst>
              <a:ext uri="{FF2B5EF4-FFF2-40B4-BE49-F238E27FC236}"/>
            </a:extLst>
          </p:cNvPr>
          <p:cNvSpPr/>
          <p:nvPr/>
        </p:nvSpPr>
        <p:spPr>
          <a:xfrm>
            <a:off x="3865563" y="2089150"/>
            <a:ext cx="7316787" cy="1939925"/>
          </a:xfrm>
          <a:prstGeom prst="rect">
            <a:avLst/>
          </a:prstGeom>
        </p:spPr>
        <p:txBody>
          <a:bodyPr>
            <a:spAutoFit/>
          </a:bodyPr>
          <a:lstStyle/>
          <a:p>
            <a:pPr marL="342900"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着眼的是新时代坚持和发展中国特色社会主义</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342900"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聚焦的是实现中华民族伟大复兴的中国梦</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342900"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规划的是全面建成小康社会、全面建设社会主义现代化国家</a:t>
            </a:r>
          </a:p>
        </p:txBody>
      </p:sp>
      <p:sp>
        <p:nvSpPr>
          <p:cNvPr id="5" name="矩形 4">
            <a:extLst>
              <a:ext uri="{FF2B5EF4-FFF2-40B4-BE49-F238E27FC236}"/>
            </a:extLst>
          </p:cNvPr>
          <p:cNvSpPr/>
          <p:nvPr/>
        </p:nvSpPr>
        <p:spPr>
          <a:xfrm>
            <a:off x="0" y="4576763"/>
            <a:ext cx="12192000" cy="17589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 name="矩形 3">
            <a:extLst>
              <a:ext uri="{FF2B5EF4-FFF2-40B4-BE49-F238E27FC236}"/>
            </a:extLst>
          </p:cNvPr>
          <p:cNvSpPr/>
          <p:nvPr/>
        </p:nvSpPr>
        <p:spPr>
          <a:xfrm>
            <a:off x="2419350" y="4716463"/>
            <a:ext cx="7353300" cy="1477962"/>
          </a:xfrm>
          <a:prstGeom prst="rect">
            <a:avLst/>
          </a:prstGeom>
        </p:spPr>
        <p:txBody>
          <a:bodyPr>
            <a:spAutoFit/>
          </a:bodyPr>
          <a:lstStyle/>
          <a:p>
            <a:pPr indent="457200" algn="just" fontAlgn="auto">
              <a:lnSpc>
                <a:spcPct val="150000"/>
              </a:lnSpc>
              <a:spcBef>
                <a:spcPts val="0"/>
              </a:spcBef>
              <a:spcAft>
                <a:spcPts val="0"/>
              </a:spcAft>
              <a:defRPr/>
            </a:pP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只有坚持习近平新时代中国特色社会主义思想，才能</a:t>
            </a:r>
            <a:r>
              <a:rPr lang="zh-CN"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保持政治定力、战略定力，攻坚克难、披荆斩棘，走好自己的路，办好中国的事，实现我们的宏伟目标。</a:t>
            </a:r>
          </a:p>
        </p:txBody>
      </p:sp>
      <p:grpSp>
        <p:nvGrpSpPr>
          <p:cNvPr id="6" name="组合 5"/>
          <p:cNvGrpSpPr>
            <a:grpSpLocks/>
          </p:cNvGrpSpPr>
          <p:nvPr/>
        </p:nvGrpSpPr>
        <p:grpSpPr bwMode="auto">
          <a:xfrm>
            <a:off x="1690688" y="2266950"/>
            <a:ext cx="1846262" cy="1717675"/>
            <a:chOff x="1690411" y="2267121"/>
            <a:chExt cx="1845891" cy="1717699"/>
          </a:xfrm>
        </p:grpSpPr>
        <p:cxnSp>
          <p:nvCxnSpPr>
            <p:cNvPr id="7" name="直接箭头连接符 6">
              <a:extLst>
                <a:ext uri="{FF2B5EF4-FFF2-40B4-BE49-F238E27FC236}"/>
              </a:extLst>
            </p:cNvPr>
            <p:cNvCxnSpPr>
              <a:cxnSpLocks/>
            </p:cNvCxnSpPr>
            <p:nvPr/>
          </p:nvCxnSpPr>
          <p:spPr>
            <a:xfrm>
              <a:off x="3536302" y="2322685"/>
              <a:ext cx="0" cy="1606572"/>
            </a:xfrm>
            <a:prstGeom prst="straightConnector1">
              <a:avLst/>
            </a:prstGeom>
            <a:ln>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49160"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0411" y="2267121"/>
              <a:ext cx="1717699" cy="17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135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nodeType="afterGroup">
                            <p:stCondLst>
                              <p:cond delay="18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nodeType="afterGroup">
                            <p:stCondLst>
                              <p:cond delay="3900"/>
                            </p:stCondLst>
                            <p:childTnLst>
                              <p:par>
                                <p:cTn id="17" presetID="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4400"/>
                            </p:stCondLst>
                            <p:childTnLst>
                              <p:par>
                                <p:cTn id="22" presetID="10" presetClass="entr" presetSubtype="0" fill="hold" grpId="0" nodeType="afterEffect">
                                  <p:stCondLst>
                                    <p:cond delay="0"/>
                                  </p:stCondLst>
                                  <p:iterate type="wd">
                                    <p:tmPct val="10000"/>
                                  </p:iterate>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703263"/>
            <a:ext cx="12174537" cy="702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extLst>
          </p:cNvPr>
          <p:cNvSpPr/>
          <p:nvPr/>
        </p:nvSpPr>
        <p:spPr>
          <a:xfrm>
            <a:off x="1833563" y="944563"/>
            <a:ext cx="8510587" cy="3140075"/>
          </a:xfrm>
          <a:prstGeom prst="rect">
            <a:avLst/>
          </a:prstGeom>
        </p:spPr>
        <p:txBody>
          <a:bodyPr>
            <a:spAutoFit/>
          </a:bodyPr>
          <a:lstStyle/>
          <a:p>
            <a:pPr indent="457200" algn="just" fontAlgn="auto" hangingPunct="0">
              <a:lnSpc>
                <a:spcPct val="180000"/>
              </a:lnSpc>
              <a:spcBef>
                <a:spcPts val="0"/>
              </a:spcBef>
              <a:spcAft>
                <a:spcPts val="0"/>
              </a:spcAft>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  习近平新时代中国特色社会主义思想是在新的时代背景和实践条件下创立并不断发展的，也正是这一思想的真理力量和实践伟力，开启和引领了中国特色社会主义的</a:t>
            </a:r>
            <a:r>
              <a:rPr lang="zh-CN" altLang="en-US" sz="2200" b="1" dirty="0">
                <a:solidFill>
                  <a:srgbClr val="C00000"/>
                </a:solidFill>
                <a:latin typeface="微软雅黑" panose="020B0503020204020204" pitchFamily="34" charset="-122"/>
                <a:ea typeface="微软雅黑" panose="020B0503020204020204" pitchFamily="34" charset="-122"/>
              </a:rPr>
              <a:t>新时代</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200" b="1" dirty="0">
                <a:solidFill>
                  <a:srgbClr val="C00000"/>
                </a:solidFill>
                <a:latin typeface="微软雅黑" panose="020B0503020204020204" pitchFamily="34" charset="-122"/>
                <a:ea typeface="微软雅黑" panose="020B0503020204020204" pitchFamily="34" charset="-122"/>
              </a:rPr>
              <a:t>新发展</a:t>
            </a: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rPr>
              <a:t>。随着社会实践进一步生动展开、不断拓展，习近平新时代中国特色社会主义思想将持续发展、更加丰富、更加完善。</a:t>
            </a:r>
            <a:endParaRPr lang="zh-CN" altLang="zh-CN" sz="2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a:extLst>
              <a:ext uri="{FF2B5EF4-FFF2-40B4-BE49-F238E27FC236}"/>
            </a:extLst>
          </p:cNvPr>
          <p:cNvCxnSpPr>
            <a:cxnSpLocks/>
          </p:cNvCxnSpPr>
          <p:nvPr/>
        </p:nvCxnSpPr>
        <p:spPr>
          <a:xfrm>
            <a:off x="1055688" y="2701925"/>
            <a:ext cx="10080625"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51203" name="图片 36"/>
          <p:cNvPicPr>
            <a:picLocks noChangeAspect="1" noChangeArrowheads="1"/>
          </p:cNvPicPr>
          <p:nvPr/>
        </p:nvPicPr>
        <p:blipFill>
          <a:blip r:embed="rId3">
            <a:extLst>
              <a:ext uri="{28A0092B-C50C-407E-A947-70E740481C1C}">
                <a14:useLocalDpi xmlns:a14="http://schemas.microsoft.com/office/drawing/2010/main" val="0"/>
              </a:ext>
            </a:extLst>
          </a:blip>
          <a:srcRect l="247" t="-2" b="909"/>
          <a:stretch>
            <a:fillRect/>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00"/>
          <p:cNvSpPr txBox="1">
            <a:spLocks noChangeArrowheads="1"/>
          </p:cNvSpPr>
          <p:nvPr/>
        </p:nvSpPr>
        <p:spPr bwMode="auto">
          <a:xfrm>
            <a:off x="1879600" y="1917700"/>
            <a:ext cx="8412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defTabSz="1828800">
              <a:defRPr>
                <a:solidFill>
                  <a:schemeClr val="tx1"/>
                </a:solidFill>
                <a:latin typeface="等线" pitchFamily="2" charset="-122"/>
                <a:ea typeface="等线" pitchFamily="2" charset="-122"/>
              </a:defRPr>
            </a:lvl1pPr>
            <a:lvl2pPr marL="742950" indent="-285750" defTabSz="1828800">
              <a:defRPr>
                <a:solidFill>
                  <a:schemeClr val="tx1"/>
                </a:solidFill>
                <a:latin typeface="等线" pitchFamily="2" charset="-122"/>
                <a:ea typeface="等线" pitchFamily="2" charset="-122"/>
              </a:defRPr>
            </a:lvl2pPr>
            <a:lvl3pPr marL="1143000" indent="-228600" defTabSz="1828800">
              <a:defRPr>
                <a:solidFill>
                  <a:schemeClr val="tx1"/>
                </a:solidFill>
                <a:latin typeface="等线" pitchFamily="2" charset="-122"/>
                <a:ea typeface="等线" pitchFamily="2" charset="-122"/>
              </a:defRPr>
            </a:lvl3pPr>
            <a:lvl4pPr marL="1600200" indent="-228600" defTabSz="1828800">
              <a:defRPr>
                <a:solidFill>
                  <a:schemeClr val="tx1"/>
                </a:solidFill>
                <a:latin typeface="等线" pitchFamily="2" charset="-122"/>
                <a:ea typeface="等线" pitchFamily="2" charset="-122"/>
              </a:defRPr>
            </a:lvl4pPr>
            <a:lvl5pPr marL="2057400" indent="-228600" defTabSz="1828800">
              <a:defRPr>
                <a:solidFill>
                  <a:schemeClr val="tx1"/>
                </a:solidFill>
                <a:latin typeface="等线" pitchFamily="2" charset="-122"/>
                <a:ea typeface="等线" pitchFamily="2" charset="-122"/>
              </a:defRPr>
            </a:lvl5pPr>
            <a:lvl6pPr marL="2514600" indent="-228600" defTabSz="1828800" fontAlgn="base">
              <a:spcBef>
                <a:spcPct val="0"/>
              </a:spcBef>
              <a:spcAft>
                <a:spcPct val="0"/>
              </a:spcAft>
              <a:defRPr>
                <a:solidFill>
                  <a:schemeClr val="tx1"/>
                </a:solidFill>
                <a:latin typeface="等线" pitchFamily="2" charset="-122"/>
                <a:ea typeface="等线" pitchFamily="2" charset="-122"/>
              </a:defRPr>
            </a:lvl6pPr>
            <a:lvl7pPr marL="2971800" indent="-228600" defTabSz="1828800" fontAlgn="base">
              <a:spcBef>
                <a:spcPct val="0"/>
              </a:spcBef>
              <a:spcAft>
                <a:spcPct val="0"/>
              </a:spcAft>
              <a:defRPr>
                <a:solidFill>
                  <a:schemeClr val="tx1"/>
                </a:solidFill>
                <a:latin typeface="等线" pitchFamily="2" charset="-122"/>
                <a:ea typeface="等线" pitchFamily="2" charset="-122"/>
              </a:defRPr>
            </a:lvl7pPr>
            <a:lvl8pPr marL="3429000" indent="-228600" defTabSz="1828800" fontAlgn="base">
              <a:spcBef>
                <a:spcPct val="0"/>
              </a:spcBef>
              <a:spcAft>
                <a:spcPct val="0"/>
              </a:spcAft>
              <a:defRPr>
                <a:solidFill>
                  <a:schemeClr val="tx1"/>
                </a:solidFill>
                <a:latin typeface="等线" pitchFamily="2" charset="-122"/>
                <a:ea typeface="等线" pitchFamily="2" charset="-122"/>
              </a:defRPr>
            </a:lvl8pPr>
            <a:lvl9pPr marL="3886200" indent="-228600" defTabSz="1828800" fontAlgn="base">
              <a:spcBef>
                <a:spcPct val="0"/>
              </a:spcBef>
              <a:spcAft>
                <a:spcPct val="0"/>
              </a:spcAft>
              <a:defRPr>
                <a:solidFill>
                  <a:schemeClr val="tx1"/>
                </a:solidFill>
                <a:latin typeface="等线" pitchFamily="2" charset="-122"/>
                <a:ea typeface="等线" pitchFamily="2" charset="-122"/>
              </a:defRPr>
            </a:lvl9pPr>
          </a:lstStyle>
          <a:p>
            <a:r>
              <a:rPr lang="zh-CN" altLang="en-US" sz="3200" b="1">
                <a:solidFill>
                  <a:srgbClr val="C00000"/>
                </a:solidFill>
                <a:latin typeface="微软雅黑" pitchFamily="34" charset="-122"/>
                <a:ea typeface="微软雅黑" pitchFamily="34" charset="-122"/>
                <a:sym typeface="Helvetica" pitchFamily="34" charset="0"/>
              </a:rPr>
              <a:t>四、</a:t>
            </a:r>
            <a:r>
              <a:rPr lang="en-US" altLang="zh-CN" sz="3200" b="1">
                <a:solidFill>
                  <a:srgbClr val="C00000"/>
                </a:solidFill>
                <a:latin typeface="微软雅黑" pitchFamily="34" charset="-122"/>
                <a:ea typeface="微软雅黑" pitchFamily="34" charset="-122"/>
                <a:sym typeface="Helvetica" pitchFamily="34" charset="0"/>
              </a:rPr>
              <a:t>21</a:t>
            </a:r>
            <a:r>
              <a:rPr lang="zh-CN" altLang="en-US" sz="3200" b="1">
                <a:solidFill>
                  <a:srgbClr val="C00000"/>
                </a:solidFill>
                <a:latin typeface="微软雅黑" pitchFamily="34" charset="-122"/>
                <a:ea typeface="微软雅黑" pitchFamily="34" charset="-122"/>
                <a:sym typeface="Helvetica" pitchFamily="34" charset="0"/>
              </a:rPr>
              <a:t>世纪马克思主义、当代中国马克思主义</a:t>
            </a:r>
          </a:p>
        </p:txBody>
      </p:sp>
      <p:sp>
        <p:nvSpPr>
          <p:cNvPr id="9" name="矩形 8"/>
          <p:cNvSpPr>
            <a:spLocks noChangeArrowheads="1"/>
          </p:cNvSpPr>
          <p:nvPr/>
        </p:nvSpPr>
        <p:spPr bwMode="auto">
          <a:xfrm>
            <a:off x="1804988" y="2884488"/>
            <a:ext cx="85820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20000"/>
              </a:lnSpc>
              <a:spcBef>
                <a:spcPts val="1200"/>
              </a:spcBef>
            </a:pPr>
            <a:r>
              <a:rPr lang="zh-CN" altLang="en-US" sz="3200" b="1">
                <a:latin typeface="华文新魏" pitchFamily="2" charset="-122"/>
                <a:ea typeface="华文新魏" pitchFamily="2" charset="-122"/>
              </a:rPr>
              <a:t>指引为人民谋幸福、为民族谋复兴的思想之旗</a:t>
            </a:r>
          </a:p>
          <a:p>
            <a:pPr algn="ctr">
              <a:lnSpc>
                <a:spcPct val="120000"/>
              </a:lnSpc>
              <a:spcBef>
                <a:spcPts val="1200"/>
              </a:spcBef>
            </a:pPr>
            <a:r>
              <a:rPr lang="zh-CN" altLang="en-US" sz="3200" b="1">
                <a:latin typeface="华文新魏" pitchFamily="2" charset="-122"/>
                <a:ea typeface="华文新魏" pitchFamily="2" charset="-122"/>
              </a:rPr>
              <a:t>凝聚中国人民 </a:t>
            </a:r>
            <a:r>
              <a:rPr lang="zh-CN" altLang="en-US" sz="3000" b="1">
                <a:latin typeface="华文楷体" pitchFamily="2" charset="-122"/>
                <a:ea typeface="华文楷体" pitchFamily="2" charset="-122"/>
              </a:rPr>
              <a:t>勠</a:t>
            </a:r>
            <a:r>
              <a:rPr lang="zh-CN" altLang="en-US" sz="3200" b="1">
                <a:latin typeface="华文新魏" pitchFamily="2" charset="-122"/>
                <a:ea typeface="华文新魏" pitchFamily="2" charset="-122"/>
              </a:rPr>
              <a:t>力同心、奋勇前进的精神之魂</a:t>
            </a:r>
          </a:p>
        </p:txBody>
      </p:sp>
      <p:pic>
        <p:nvPicPr>
          <p:cNvPr id="51206" name="图片 32" descr="图片包含 轮廓&#10;&#10;已生成高可信度的说明"/>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9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nodeType="afterGroup">
                            <p:stCondLst>
                              <p:cond delay="14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74838"/>
            <a:ext cx="12192000"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圆角 8">
            <a:extLst>
              <a:ext uri="{FF2B5EF4-FFF2-40B4-BE49-F238E27FC236}"/>
            </a:extLst>
          </p:cNvPr>
          <p:cNvSpPr/>
          <p:nvPr/>
        </p:nvSpPr>
        <p:spPr>
          <a:xfrm>
            <a:off x="0" y="1951038"/>
            <a:ext cx="12192000" cy="4346575"/>
          </a:xfrm>
          <a:prstGeom prst="roundRect">
            <a:avLst>
              <a:gd name="adj" fmla="val 0"/>
            </a:avLst>
          </a:prstGeom>
          <a:gradFill>
            <a:gsLst>
              <a:gs pos="0">
                <a:srgbClr val="FFFFF5"/>
              </a:gs>
              <a:gs pos="100000">
                <a:srgbClr val="FFFFF5">
                  <a:alpha val="7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 name="TextBox 5">
            <a:extLst>
              <a:ext uri="{FF2B5EF4-FFF2-40B4-BE49-F238E27FC236}"/>
            </a:extLst>
          </p:cNvPr>
          <p:cNvSpPr txBox="1"/>
          <p:nvPr/>
        </p:nvSpPr>
        <p:spPr>
          <a:xfrm>
            <a:off x="3333750" y="560388"/>
            <a:ext cx="5792788" cy="977900"/>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l">
              <a:lnSpc>
                <a:spcPct val="120000"/>
              </a:lnSpc>
              <a:defRPr/>
            </a:pPr>
            <a:r>
              <a:rPr lang="en-US" altLang="zh-CN" dirty="0"/>
              <a:t>1. </a:t>
            </a:r>
            <a:r>
              <a:rPr lang="zh-CN" altLang="en-US" dirty="0"/>
              <a:t>新时代中国共产党人的思想旗帜，</a:t>
            </a:r>
            <a:endParaRPr lang="en-US" altLang="zh-CN" dirty="0"/>
          </a:p>
          <a:p>
            <a:pPr>
              <a:lnSpc>
                <a:spcPct val="120000"/>
              </a:lnSpc>
              <a:defRPr/>
            </a:pPr>
            <a:r>
              <a:rPr lang="zh-CN" altLang="en-US" dirty="0"/>
              <a:t>国家政治生活和社会生活的根本指针</a:t>
            </a:r>
          </a:p>
        </p:txBody>
      </p:sp>
      <p:sp>
        <p:nvSpPr>
          <p:cNvPr id="3" name="矩形 2">
            <a:extLst>
              <a:ext uri="{FF2B5EF4-FFF2-40B4-BE49-F238E27FC236}"/>
            </a:extLst>
          </p:cNvPr>
          <p:cNvSpPr/>
          <p:nvPr/>
        </p:nvSpPr>
        <p:spPr>
          <a:xfrm>
            <a:off x="2365375" y="2668588"/>
            <a:ext cx="6900863" cy="2020887"/>
          </a:xfrm>
          <a:prstGeom prst="rect">
            <a:avLst/>
          </a:prstGeom>
        </p:spPr>
        <p:txBody>
          <a:bodyPr>
            <a:spAutoFit/>
          </a:bodyPr>
          <a:lstStyle/>
          <a:p>
            <a:pPr marL="342900" indent="-342900" eaLnBrk="0" hangingPunct="0">
              <a:lnSpc>
                <a:spcPct val="200000"/>
              </a:lnSpc>
              <a:spcBef>
                <a:spcPts val="0"/>
              </a:spcBef>
              <a:buClr>
                <a:srgbClr val="A8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实现了党的主张和国家意志、人民意愿的高度统一</a:t>
            </a:r>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342900" indent="-342900" eaLnBrk="0" hangingPunct="0">
              <a:lnSpc>
                <a:spcPct val="200000"/>
              </a:lnSpc>
              <a:spcBef>
                <a:spcPts val="0"/>
              </a:spcBef>
              <a:buClr>
                <a:srgbClr val="A8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体现了党的性质和我国国体的内在统一</a:t>
            </a:r>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342900" indent="-342900" eaLnBrk="0" hangingPunct="0">
              <a:lnSpc>
                <a:spcPct val="200000"/>
              </a:lnSpc>
              <a:spcBef>
                <a:spcPts val="0"/>
              </a:spcBef>
              <a:buClr>
                <a:srgbClr val="A8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筑牢了实现中华民族伟大复兴的共同思想基础</a:t>
            </a:r>
          </a:p>
        </p:txBody>
      </p:sp>
      <p:grpSp>
        <p:nvGrpSpPr>
          <p:cNvPr id="8" name="组合 7"/>
          <p:cNvGrpSpPr>
            <a:grpSpLocks/>
          </p:cNvGrpSpPr>
          <p:nvPr/>
        </p:nvGrpSpPr>
        <p:grpSpPr bwMode="auto">
          <a:xfrm>
            <a:off x="2463800" y="1660525"/>
            <a:ext cx="7264400" cy="722313"/>
            <a:chOff x="2464236" y="1983002"/>
            <a:chExt cx="7263527" cy="722875"/>
          </a:xfrm>
        </p:grpSpPr>
        <p:sp>
          <p:nvSpPr>
            <p:cNvPr id="52232" name="矩形 3"/>
            <p:cNvSpPr>
              <a:spLocks noChangeArrowheads="1"/>
            </p:cNvSpPr>
            <p:nvPr/>
          </p:nvSpPr>
          <p:spPr bwMode="auto">
            <a:xfrm>
              <a:off x="2464236" y="1983002"/>
              <a:ext cx="726352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50000"/>
                </a:lnSpc>
                <a:buClr>
                  <a:srgbClr val="A80000"/>
                </a:buClr>
              </a:pPr>
              <a:r>
                <a:rPr lang="zh-CN" altLang="en-US" sz="2400" b="1">
                  <a:solidFill>
                    <a:srgbClr val="C00000"/>
                  </a:solidFill>
                  <a:latin typeface="微软雅黑" pitchFamily="34" charset="-122"/>
                  <a:ea typeface="微软雅黑" pitchFamily="34" charset="-122"/>
                  <a:sym typeface="Helvetica" pitchFamily="34" charset="0"/>
                </a:rPr>
                <a:t>确立习近平新时代中国特色社会主义思想的指导地位</a:t>
              </a:r>
              <a:endParaRPr lang="en-US" altLang="zh-CN" sz="2400" b="1">
                <a:solidFill>
                  <a:srgbClr val="C00000"/>
                </a:solidFill>
                <a:latin typeface="微软雅黑" pitchFamily="34" charset="-122"/>
                <a:ea typeface="微软雅黑" pitchFamily="34" charset="-122"/>
                <a:sym typeface="Helvetica" pitchFamily="34" charset="0"/>
              </a:endParaRPr>
            </a:p>
          </p:txBody>
        </p:sp>
        <p:cxnSp>
          <p:nvCxnSpPr>
            <p:cNvPr id="5" name="直接箭头连接符 4">
              <a:extLst>
                <a:ext uri="{FF2B5EF4-FFF2-40B4-BE49-F238E27FC236}"/>
              </a:extLst>
            </p:cNvPr>
            <p:cNvCxnSpPr>
              <a:cxnSpLocks/>
            </p:cNvCxnSpPr>
            <p:nvPr/>
          </p:nvCxnSpPr>
          <p:spPr>
            <a:xfrm>
              <a:off x="2464236" y="2705877"/>
              <a:ext cx="7263527" cy="0"/>
            </a:xfrm>
            <a:prstGeom prst="straightConnector1">
              <a:avLst/>
            </a:prstGeom>
            <a:ln w="254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6" name="等腰三角形 5">
            <a:extLst>
              <a:ext uri="{FF2B5EF4-FFF2-40B4-BE49-F238E27FC236}"/>
            </a:extLst>
          </p:cNvPr>
          <p:cNvSpPr/>
          <p:nvPr/>
        </p:nvSpPr>
        <p:spPr>
          <a:xfrm rot="10800000">
            <a:off x="5962650" y="2438400"/>
            <a:ext cx="266700" cy="23018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130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nodeType="afterGroup">
                            <p:stCondLst>
                              <p:cond delay="1800"/>
                            </p:stCondLst>
                            <p:childTnLst>
                              <p:par>
                                <p:cTn id="13" presetID="22" presetClass="entr" presetSubtype="1" fill="hold" grpId="0" nodeType="afterEffect">
                                  <p:stCondLst>
                                    <p:cond delay="0"/>
                                  </p:stCondLst>
                                  <p:iterate type="wd">
                                    <p:tmPct val="10000"/>
                                  </p:iterate>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nodeType="afterGroup">
                            <p:stCondLst>
                              <p:cond delay="230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extLst>
          </p:cNvPr>
          <p:cNvSpPr/>
          <p:nvPr/>
        </p:nvSpPr>
        <p:spPr>
          <a:xfrm>
            <a:off x="1828800" y="2705100"/>
            <a:ext cx="9307513" cy="2884488"/>
          </a:xfrm>
          <a:prstGeom prst="rect">
            <a:avLst/>
          </a:prstGeom>
          <a:solidFill>
            <a:srgbClr val="E2432E"/>
          </a:solidFill>
          <a:ln w="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TextBox 5">
            <a:extLst>
              <a:ext uri="{FF2B5EF4-FFF2-40B4-BE49-F238E27FC236}"/>
            </a:extLst>
          </p:cNvPr>
          <p:cNvSpPr txBox="1"/>
          <p:nvPr/>
        </p:nvSpPr>
        <p:spPr>
          <a:xfrm>
            <a:off x="2478088" y="558800"/>
            <a:ext cx="7199312" cy="979488"/>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20000"/>
              </a:lnSpc>
              <a:defRPr/>
            </a:pPr>
            <a:r>
              <a:rPr lang="en-US" altLang="zh-CN" dirty="0"/>
              <a:t>2. </a:t>
            </a:r>
            <a:r>
              <a:rPr lang="zh-CN" altLang="en-US" dirty="0"/>
              <a:t>为发展马克思主义作出了中国的原创性贡献，</a:t>
            </a:r>
            <a:endParaRPr lang="en-US" altLang="zh-CN" dirty="0"/>
          </a:p>
          <a:p>
            <a:pPr>
              <a:lnSpc>
                <a:spcPct val="120000"/>
              </a:lnSpc>
              <a:defRPr/>
            </a:pPr>
            <a:r>
              <a:rPr lang="zh-CN" altLang="en-US" dirty="0"/>
              <a:t>    谱写了马克思主义新篇章</a:t>
            </a:r>
          </a:p>
        </p:txBody>
      </p:sp>
      <p:grpSp>
        <p:nvGrpSpPr>
          <p:cNvPr id="9" name="组合 8"/>
          <p:cNvGrpSpPr>
            <a:grpSpLocks/>
          </p:cNvGrpSpPr>
          <p:nvPr/>
        </p:nvGrpSpPr>
        <p:grpSpPr bwMode="auto">
          <a:xfrm>
            <a:off x="1055688" y="1900238"/>
            <a:ext cx="3562350" cy="4273550"/>
            <a:chOff x="1492130" y="3004995"/>
            <a:chExt cx="2754145" cy="3303730"/>
          </a:xfrm>
        </p:grpSpPr>
        <p:pic>
          <p:nvPicPr>
            <p:cNvPr id="53254" name="图片 9"/>
            <p:cNvPicPr>
              <a:picLocks noChangeAspect="1"/>
            </p:cNvPicPr>
            <p:nvPr/>
          </p:nvPicPr>
          <p:blipFill>
            <a:blip r:embed="rId2">
              <a:extLst>
                <a:ext uri="{28A0092B-C50C-407E-A947-70E740481C1C}">
                  <a14:useLocalDpi xmlns:a14="http://schemas.microsoft.com/office/drawing/2010/main" val="0"/>
                </a:ext>
              </a:extLst>
            </a:blip>
            <a:srcRect l="11823" t="2361" r="11296"/>
            <a:stretch>
              <a:fillRect/>
            </a:stretch>
          </p:blipFill>
          <p:spPr bwMode="auto">
            <a:xfrm>
              <a:off x="1492130" y="3141221"/>
              <a:ext cx="2384341" cy="302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a:extLst>
                <a:ext uri="{FF2B5EF4-FFF2-40B4-BE49-F238E27FC236}"/>
              </a:extLst>
            </p:cNvPr>
            <p:cNvPicPr>
              <a:picLocks noChangeAspect="1"/>
            </p:cNvPicPr>
            <p:nvPr/>
          </p:nvPicPr>
          <p:blipFill rotWithShape="1">
            <a:blip r:embed="rId3"/>
            <a:srcRect l="8688" r="11944"/>
            <a:stretch/>
          </p:blipFill>
          <p:spPr>
            <a:xfrm>
              <a:off x="1624682" y="3004995"/>
              <a:ext cx="2621593" cy="3303730"/>
            </a:xfrm>
            <a:prstGeom prst="rect">
              <a:avLst/>
            </a:prstGeom>
            <a:effectLst>
              <a:outerShdw blurRad="50800" dist="38100" algn="l" rotWithShape="0">
                <a:prstClr val="black">
                  <a:alpha val="40000"/>
                </a:prstClr>
              </a:outerShdw>
            </a:effectLst>
          </p:spPr>
        </p:pic>
      </p:grpSp>
      <p:sp>
        <p:nvSpPr>
          <p:cNvPr id="12" name="矩形 11">
            <a:extLst>
              <a:ext uri="{FF2B5EF4-FFF2-40B4-BE49-F238E27FC236}"/>
            </a:extLst>
          </p:cNvPr>
          <p:cNvSpPr/>
          <p:nvPr/>
        </p:nvSpPr>
        <p:spPr>
          <a:xfrm>
            <a:off x="4789488" y="3062288"/>
            <a:ext cx="5919787" cy="2170112"/>
          </a:xfrm>
          <a:prstGeom prst="rect">
            <a:avLst/>
          </a:prstGeom>
        </p:spPr>
        <p:txBody>
          <a:bodyPr>
            <a:spAutoFit/>
          </a:bodyPr>
          <a:lstStyle/>
          <a:p>
            <a:pPr indent="457200" algn="just" eaLnBrk="0" hangingPunct="0">
              <a:lnSpc>
                <a:spcPct val="150000"/>
              </a:lnSpc>
              <a:spcBef>
                <a:spcPts val="0"/>
              </a:spcBef>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Helvetica" panose="020B0604020202020204" pitchFamily="34" charset="0"/>
              </a:rPr>
              <a:t>习近平新时代中国特色社会主义思想，贯穿着马克思主义立场观点方法，始终把马克思主义作为理论起点、逻辑起点、价值起点，集中体现了马克思主义的理论品格和精神实质，闪耀着马克思主义真理光辉，是当今时代最现实、最鲜活的马克思主义。</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1350"/>
                            </p:stCondLst>
                            <p:childTnLst>
                              <p:par>
                                <p:cTn id="9" presetID="1"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nodeType="afterGroup">
                            <p:stCondLst>
                              <p:cond delay="135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par>
                          <p:cTn id="15" fill="hold" nodeType="afterGroup">
                            <p:stCondLst>
                              <p:cond delay="1850"/>
                            </p:stCondLst>
                            <p:childTnLst>
                              <p:par>
                                <p:cTn id="16" presetID="10" presetClass="entr" presetSubtype="0" fill="hold" grpId="0" nodeType="afterEffect">
                                  <p:stCondLst>
                                    <p:cond delay="0"/>
                                  </p:stCondLst>
                                  <p:iterate type="wd">
                                    <p:tmPct val="10000"/>
                                  </p:iterate>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a:extLst>
              <a:ext uri="{FF2B5EF4-FFF2-40B4-BE49-F238E27FC236}"/>
            </a:extLst>
          </p:cNvPr>
          <p:cNvSpPr txBox="1"/>
          <p:nvPr/>
        </p:nvSpPr>
        <p:spPr>
          <a:xfrm>
            <a:off x="1055688" y="554038"/>
            <a:ext cx="10080625" cy="498475"/>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20000"/>
              </a:lnSpc>
              <a:defRPr/>
            </a:pPr>
            <a:r>
              <a:rPr lang="en-US" altLang="zh-CN" dirty="0"/>
              <a:t>3. </a:t>
            </a:r>
            <a:r>
              <a:rPr lang="zh-CN" altLang="en-US" dirty="0"/>
              <a:t>中国精神的时代精华，为实现中华民族伟大复兴提供了精神力量</a:t>
            </a:r>
          </a:p>
        </p:txBody>
      </p:sp>
      <p:sp>
        <p:nvSpPr>
          <p:cNvPr id="8" name="矩形 7">
            <a:extLst>
              <a:ext uri="{FF2B5EF4-FFF2-40B4-BE49-F238E27FC236}"/>
            </a:extLst>
          </p:cNvPr>
          <p:cNvSpPr/>
          <p:nvPr/>
        </p:nvSpPr>
        <p:spPr>
          <a:xfrm>
            <a:off x="5318125" y="2417763"/>
            <a:ext cx="6015038" cy="2124075"/>
          </a:xfrm>
          <a:prstGeom prst="rect">
            <a:avLst/>
          </a:prstGeom>
        </p:spPr>
        <p:txBody>
          <a:bodyPr>
            <a:spAutoFit/>
          </a:bodyPr>
          <a:lstStyle/>
          <a:p>
            <a:pPr marL="342900"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吹响了全党全国人民向民族复兴进军的号角</a:t>
            </a:r>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342900"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照亮了迈向民族复兴的伟大征程</a:t>
            </a:r>
            <a:endParaRPr lang="en-US" altLang="zh-CN"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endParaRPr>
          </a:p>
          <a:p>
            <a:pPr marL="342900" indent="-342900" eaLnBrk="0" hangingPunct="0">
              <a:lnSpc>
                <a:spcPct val="200000"/>
              </a:lnSpc>
              <a:spcBef>
                <a:spcPts val="0"/>
              </a:spcBef>
              <a:buClr>
                <a:srgbClr val="C00000"/>
              </a:buClr>
              <a:buSzPct val="80000"/>
              <a:buFont typeface="Wingdings" panose="05000000000000000000" pitchFamily="2" charset="2"/>
              <a:buChar char="u"/>
              <a:defRPr/>
            </a:pPr>
            <a:r>
              <a:rPr lang="zh-CN" altLang="en-US" sz="22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注入了实现民族复兴的强大精神力量</a:t>
            </a:r>
          </a:p>
        </p:txBody>
      </p:sp>
      <p:pic>
        <p:nvPicPr>
          <p:cNvPr id="2" name="图片 1">
            <a:extLst>
              <a:ext uri="{FF2B5EF4-FFF2-40B4-BE49-F238E27FC236}"/>
            </a:extLst>
          </p:cNvPr>
          <p:cNvPicPr>
            <a:picLocks noChangeAspect="1"/>
          </p:cNvPicPr>
          <p:nvPr/>
        </p:nvPicPr>
        <p:blipFill>
          <a:blip r:embed="rId2"/>
          <a:stretch>
            <a:fillRect/>
          </a:stretch>
        </p:blipFill>
        <p:spPr>
          <a:xfrm>
            <a:off x="1785938" y="1651000"/>
            <a:ext cx="2868612" cy="4311650"/>
          </a:xfrm>
          <a:prstGeom prst="rect">
            <a:avLst/>
          </a:prstGeom>
          <a:ln w="38100">
            <a:solidFill>
              <a:schemeClr val="bg1"/>
            </a:solidFill>
          </a:ln>
          <a:effectLst>
            <a:outerShdw blurRad="50800" dist="38100" dir="2700000" algn="tl" rotWithShape="0">
              <a:prstClr val="black">
                <a:alpha val="40000"/>
              </a:prstClr>
            </a:outerShdw>
          </a:effec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nodeType="afterGroup">
                            <p:stCondLst>
                              <p:cond delay="13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iterate type="wd">
                                    <p:tmPct val="10000"/>
                                  </p:iterate>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extLst>
          </p:cNvPr>
          <p:cNvSpPr txBox="1"/>
          <p:nvPr/>
        </p:nvSpPr>
        <p:spPr>
          <a:xfrm>
            <a:off x="2190750" y="554038"/>
            <a:ext cx="7954963" cy="977900"/>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20000"/>
              </a:lnSpc>
              <a:defRPr/>
            </a:pPr>
            <a:r>
              <a:rPr lang="en-US" altLang="zh-CN" dirty="0"/>
              <a:t>4. </a:t>
            </a:r>
            <a:r>
              <a:rPr lang="zh-CN" altLang="en-US" dirty="0"/>
              <a:t>饱含着对人类发展重大问题的睿智思考和独特创见，</a:t>
            </a:r>
            <a:endParaRPr lang="en-US" altLang="zh-CN" dirty="0"/>
          </a:p>
          <a:p>
            <a:pPr>
              <a:lnSpc>
                <a:spcPct val="120000"/>
              </a:lnSpc>
              <a:defRPr/>
            </a:pPr>
            <a:r>
              <a:rPr lang="zh-CN" altLang="en-US" dirty="0"/>
              <a:t>为建设美好世界贡献了中国智慧、中国方案</a:t>
            </a:r>
          </a:p>
        </p:txBody>
      </p:sp>
      <p:sp>
        <p:nvSpPr>
          <p:cNvPr id="5" name="矩形 4">
            <a:extLst>
              <a:ext uri="{FF2B5EF4-FFF2-40B4-BE49-F238E27FC236}"/>
            </a:extLst>
          </p:cNvPr>
          <p:cNvSpPr/>
          <p:nvPr/>
        </p:nvSpPr>
        <p:spPr>
          <a:xfrm>
            <a:off x="1790700" y="1911350"/>
            <a:ext cx="8610600" cy="2400300"/>
          </a:xfrm>
          <a:prstGeom prst="rect">
            <a:avLst/>
          </a:prstGeom>
        </p:spPr>
        <p:txBody>
          <a:bodyPr>
            <a:spAutoFit/>
          </a:bodyPr>
          <a:lstStyle/>
          <a:p>
            <a:pPr indent="457200" algn="just" fontAlgn="auto">
              <a:lnSpc>
                <a:spcPct val="150000"/>
              </a:lnSpc>
              <a:spcBef>
                <a:spcPts val="0"/>
              </a:spcBef>
              <a:spcAft>
                <a:spcPts val="0"/>
              </a:spcAft>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 构建了坚持马克思主义原则、体现独特文明特征，独立于西方模式和西方话语的思想体系、价值体系、制度体系、目标体系、战略体系，凝结着当代中国对人类更好未来的艰辛探索，拓展了发展中国家走向现代化的途径，给世界上那些既希望加快发展又希望保持自身独立性的国家和民族提供了全新选择。</a:t>
            </a:r>
          </a:p>
        </p:txBody>
      </p:sp>
      <p:cxnSp>
        <p:nvCxnSpPr>
          <p:cNvPr id="3" name="直接箭头连接符 2">
            <a:extLst>
              <a:ext uri="{FF2B5EF4-FFF2-40B4-BE49-F238E27FC236}"/>
            </a:extLst>
          </p:cNvPr>
          <p:cNvCxnSpPr/>
          <p:nvPr/>
        </p:nvCxnSpPr>
        <p:spPr>
          <a:xfrm>
            <a:off x="1790700" y="4646613"/>
            <a:ext cx="8610600" cy="0"/>
          </a:xfrm>
          <a:prstGeom prst="straightConnector1">
            <a:avLst/>
          </a:prstGeom>
          <a:ln>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9" name="组合 8"/>
          <p:cNvGrpSpPr>
            <a:grpSpLocks/>
          </p:cNvGrpSpPr>
          <p:nvPr/>
        </p:nvGrpSpPr>
        <p:grpSpPr bwMode="auto">
          <a:xfrm>
            <a:off x="8782050" y="4965700"/>
            <a:ext cx="1619250" cy="1128713"/>
            <a:chOff x="8781604" y="5081260"/>
            <a:chExt cx="1620477" cy="1128262"/>
          </a:xfrm>
        </p:grpSpPr>
        <p:sp>
          <p:nvSpPr>
            <p:cNvPr id="42" name="Rectangle 87">
              <a:extLst>
                <a:ext uri="{FF2B5EF4-FFF2-40B4-BE49-F238E27FC236}"/>
              </a:extLst>
            </p:cNvPr>
            <p:cNvSpPr/>
            <p:nvPr/>
          </p:nvSpPr>
          <p:spPr>
            <a:xfrm>
              <a:off x="8781604" y="5081260"/>
              <a:ext cx="1620477" cy="1128262"/>
            </a:xfrm>
            <a:prstGeom prst="rect">
              <a:avLst/>
            </a:prstGeom>
            <a:solidFill>
              <a:schemeClr val="accent6">
                <a:lumMod val="75000"/>
              </a:schemeClr>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anchor="ctr"/>
            <a:lstStyle/>
            <a:p>
              <a:pPr algn="ctr" fontAlgn="auto">
                <a:spcBef>
                  <a:spcPts val="0"/>
                </a:spcBef>
                <a:spcAft>
                  <a:spcPts val="0"/>
                </a:spcAft>
                <a:defRPr/>
              </a:pPr>
              <a:endParaRPr lang="id-ID" dirty="0"/>
            </a:p>
          </p:txBody>
        </p:sp>
        <p:sp>
          <p:nvSpPr>
            <p:cNvPr id="47" name="矩形 46">
              <a:extLst>
                <a:ext uri="{FF2B5EF4-FFF2-40B4-BE49-F238E27FC236}"/>
              </a:extLst>
            </p:cNvPr>
            <p:cNvSpPr/>
            <p:nvPr/>
          </p:nvSpPr>
          <p:spPr>
            <a:xfrm>
              <a:off x="9037386" y="5460521"/>
              <a:ext cx="1108915" cy="369739"/>
            </a:xfrm>
            <a:prstGeom prst="rect">
              <a:avLst/>
            </a:prstGeom>
            <a:effectLst>
              <a:outerShdw blurRad="50800" dist="38100" dir="2700000" algn="tl" rotWithShape="0">
                <a:prstClr val="black">
                  <a:alpha val="40000"/>
                </a:prstClr>
              </a:outerShdw>
            </a:effectLst>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战略体系</a:t>
              </a:r>
              <a:endParaRPr lang="zh-CN" altLang="en-US" b="1" dirty="0">
                <a:solidFill>
                  <a:schemeClr val="bg1"/>
                </a:solidFill>
                <a:effectLst>
                  <a:outerShdw blurRad="38100" dist="38100" dir="2700000" algn="tl">
                    <a:srgbClr val="000000">
                      <a:alpha val="43137"/>
                    </a:srgbClr>
                  </a:outerShdw>
                </a:effectLst>
                <a:latin typeface="+mn-lt"/>
                <a:ea typeface="+mn-ea"/>
              </a:endParaRPr>
            </a:p>
          </p:txBody>
        </p:sp>
      </p:grpSp>
      <p:grpSp>
        <p:nvGrpSpPr>
          <p:cNvPr id="8" name="组合 7">
            <a:extLst>
              <a:ext uri="{FF2B5EF4-FFF2-40B4-BE49-F238E27FC236}"/>
            </a:extLst>
          </p:cNvPr>
          <p:cNvGrpSpPr/>
          <p:nvPr/>
        </p:nvGrpSpPr>
        <p:grpSpPr>
          <a:xfrm>
            <a:off x="7033684" y="4965650"/>
            <a:ext cx="1620477" cy="1128262"/>
            <a:chOff x="7033684" y="5081260"/>
            <a:chExt cx="1620477" cy="1128262"/>
          </a:xfrm>
          <a:solidFill>
            <a:srgbClr val="095FFA"/>
          </a:solidFill>
        </p:grpSpPr>
        <p:sp>
          <p:nvSpPr>
            <p:cNvPr id="39" name="Rectangle 87">
              <a:extLst>
                <a:ext uri="{FF2B5EF4-FFF2-40B4-BE49-F238E27FC236}"/>
              </a:extLst>
            </p:cNvPr>
            <p:cNvSpPr/>
            <p:nvPr/>
          </p:nvSpPr>
          <p:spPr>
            <a:xfrm>
              <a:off x="7033684"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anchor="ctr"/>
            <a:lstStyle/>
            <a:p>
              <a:pPr algn="ctr" fontAlgn="auto">
                <a:spcBef>
                  <a:spcPts val="0"/>
                </a:spcBef>
                <a:spcAft>
                  <a:spcPts val="0"/>
                </a:spcAft>
                <a:defRPr/>
              </a:pPr>
              <a:endParaRPr lang="id-ID"/>
            </a:p>
          </p:txBody>
        </p:sp>
        <p:sp>
          <p:nvSpPr>
            <p:cNvPr id="46" name="矩形 45">
              <a:extLst>
                <a:ext uri="{FF2B5EF4-FFF2-40B4-BE49-F238E27FC236}"/>
              </a:extLst>
            </p:cNvPr>
            <p:cNvSpPr/>
            <p:nvPr/>
          </p:nvSpPr>
          <p:spPr>
            <a:xfrm>
              <a:off x="7289924" y="5460725"/>
              <a:ext cx="1107996" cy="369332"/>
            </a:xfrm>
            <a:prstGeom prst="rect">
              <a:avLst/>
            </a:prstGeom>
            <a:noFill/>
            <a:effectLst>
              <a:outerShdw blurRad="50800" dist="38100" dir="2700000" algn="tl" rotWithShape="0">
                <a:prstClr val="black">
                  <a:alpha val="40000"/>
                </a:prstClr>
              </a:outerShdw>
            </a:effectLst>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目标体系</a:t>
              </a:r>
              <a:endParaRPr lang="zh-CN" altLang="en-US" b="1" dirty="0">
                <a:solidFill>
                  <a:schemeClr val="bg1"/>
                </a:solidFill>
                <a:effectLst>
                  <a:outerShdw blurRad="38100" dist="38100" dir="2700000" algn="tl">
                    <a:srgbClr val="000000">
                      <a:alpha val="43137"/>
                    </a:srgbClr>
                  </a:outerShdw>
                </a:effectLst>
                <a:latin typeface="+mn-lt"/>
                <a:ea typeface="+mn-ea"/>
              </a:endParaRPr>
            </a:p>
          </p:txBody>
        </p:sp>
      </p:grpSp>
      <p:grpSp>
        <p:nvGrpSpPr>
          <p:cNvPr id="7" name="组合 6">
            <a:extLst>
              <a:ext uri="{FF2B5EF4-FFF2-40B4-BE49-F238E27FC236}"/>
            </a:extLst>
          </p:cNvPr>
          <p:cNvGrpSpPr/>
          <p:nvPr/>
        </p:nvGrpSpPr>
        <p:grpSpPr>
          <a:xfrm>
            <a:off x="5285763" y="4965650"/>
            <a:ext cx="1620477" cy="1128262"/>
            <a:chOff x="5285763" y="5081260"/>
            <a:chExt cx="1620477" cy="1128262"/>
          </a:xfrm>
          <a:solidFill>
            <a:srgbClr val="FFC000"/>
          </a:solidFill>
        </p:grpSpPr>
        <p:sp>
          <p:nvSpPr>
            <p:cNvPr id="35" name="Rectangle 87">
              <a:extLst>
                <a:ext uri="{FF2B5EF4-FFF2-40B4-BE49-F238E27FC236}"/>
              </a:extLst>
            </p:cNvPr>
            <p:cNvSpPr/>
            <p:nvPr/>
          </p:nvSpPr>
          <p:spPr>
            <a:xfrm>
              <a:off x="5285763" y="5081260"/>
              <a:ext cx="1620477" cy="1128262"/>
            </a:xfrm>
            <a:prstGeom prst="rect">
              <a:avLst/>
            </a:prstGeom>
            <a:gr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anchor="ctr"/>
            <a:lstStyle/>
            <a:p>
              <a:pPr algn="ctr" fontAlgn="auto">
                <a:spcBef>
                  <a:spcPts val="0"/>
                </a:spcBef>
                <a:spcAft>
                  <a:spcPts val="0"/>
                </a:spcAft>
                <a:defRPr/>
              </a:pPr>
              <a:endParaRPr lang="id-ID"/>
            </a:p>
          </p:txBody>
        </p:sp>
        <p:sp>
          <p:nvSpPr>
            <p:cNvPr id="45" name="矩形 44">
              <a:extLst>
                <a:ext uri="{FF2B5EF4-FFF2-40B4-BE49-F238E27FC236}"/>
              </a:extLst>
            </p:cNvPr>
            <p:cNvSpPr/>
            <p:nvPr/>
          </p:nvSpPr>
          <p:spPr>
            <a:xfrm>
              <a:off x="5542003" y="5460725"/>
              <a:ext cx="1107996" cy="369332"/>
            </a:xfrm>
            <a:prstGeom prst="rect">
              <a:avLst/>
            </a:prstGeom>
            <a:noFill/>
            <a:effectLst>
              <a:outerShdw blurRad="50800" dist="38100" dir="2700000" algn="tl" rotWithShape="0">
                <a:prstClr val="black">
                  <a:alpha val="40000"/>
                </a:prstClr>
              </a:outerShdw>
            </a:effectLst>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制度体系</a:t>
              </a:r>
              <a:endParaRPr lang="zh-CN" altLang="en-US" b="1" dirty="0">
                <a:solidFill>
                  <a:schemeClr val="bg1"/>
                </a:solidFill>
                <a:effectLst>
                  <a:outerShdw blurRad="38100" dist="38100" dir="2700000" algn="tl">
                    <a:srgbClr val="000000">
                      <a:alpha val="43137"/>
                    </a:srgbClr>
                  </a:outerShdw>
                </a:effectLst>
                <a:latin typeface="+mn-lt"/>
                <a:ea typeface="+mn-ea"/>
              </a:endParaRPr>
            </a:p>
          </p:txBody>
        </p:sp>
      </p:grpSp>
      <p:grpSp>
        <p:nvGrpSpPr>
          <p:cNvPr id="6" name="组合 5"/>
          <p:cNvGrpSpPr>
            <a:grpSpLocks/>
          </p:cNvGrpSpPr>
          <p:nvPr/>
        </p:nvGrpSpPr>
        <p:grpSpPr bwMode="auto">
          <a:xfrm>
            <a:off x="3538538" y="4965700"/>
            <a:ext cx="1619250" cy="1128713"/>
            <a:chOff x="3537842" y="5081260"/>
            <a:chExt cx="1620477" cy="1128262"/>
          </a:xfrm>
        </p:grpSpPr>
        <p:sp>
          <p:nvSpPr>
            <p:cNvPr id="31" name="Rectangle 87">
              <a:extLst>
                <a:ext uri="{FF2B5EF4-FFF2-40B4-BE49-F238E27FC236}"/>
              </a:extLst>
            </p:cNvPr>
            <p:cNvSpPr/>
            <p:nvPr/>
          </p:nvSpPr>
          <p:spPr>
            <a:xfrm>
              <a:off x="3537842" y="5081260"/>
              <a:ext cx="1620477" cy="1128262"/>
            </a:xfrm>
            <a:prstGeom prst="rect">
              <a:avLst/>
            </a:prstGeom>
            <a:solidFill>
              <a:schemeClr val="accent5"/>
            </a:solidFill>
            <a:ln>
              <a:noFill/>
            </a:ln>
            <a:effectLst>
              <a:outerShdw blurRad="76200" dir="13500000" sy="23000" kx="1200000" algn="br" rotWithShape="0">
                <a:prstClr val="black">
                  <a:alpha val="20000"/>
                </a:prstClr>
              </a:outerShdw>
            </a:effectLst>
          </p:spPr>
          <p:style>
            <a:lnRef idx="0">
              <a:scrgbClr r="0" g="0" b="0"/>
            </a:lnRef>
            <a:fillRef idx="0">
              <a:scrgbClr r="0" g="0" b="0"/>
            </a:fillRef>
            <a:effectRef idx="0">
              <a:scrgbClr r="0" g="0" b="0"/>
            </a:effectRef>
            <a:fontRef idx="minor">
              <a:schemeClr val="lt1"/>
            </a:fontRef>
          </p:style>
          <p:txBody>
            <a:bodyPr lIns="182843" tIns="91422" rIns="182843" bIns="91422" anchor="ctr"/>
            <a:lstStyle/>
            <a:p>
              <a:pPr algn="ctr" fontAlgn="auto">
                <a:spcBef>
                  <a:spcPts val="0"/>
                </a:spcBef>
                <a:spcAft>
                  <a:spcPts val="0"/>
                </a:spcAft>
                <a:defRPr/>
              </a:pPr>
              <a:endParaRPr lang="id-ID"/>
            </a:p>
          </p:txBody>
        </p:sp>
        <p:sp>
          <p:nvSpPr>
            <p:cNvPr id="44" name="矩形 43">
              <a:extLst>
                <a:ext uri="{FF2B5EF4-FFF2-40B4-BE49-F238E27FC236}"/>
              </a:extLst>
            </p:cNvPr>
            <p:cNvSpPr/>
            <p:nvPr/>
          </p:nvSpPr>
          <p:spPr>
            <a:xfrm>
              <a:off x="3793623" y="5460521"/>
              <a:ext cx="1108915" cy="369739"/>
            </a:xfrm>
            <a:prstGeom prst="rect">
              <a:avLst/>
            </a:prstGeom>
            <a:effectLst>
              <a:outerShdw blurRad="50800" dist="38100" dir="2700000" algn="tl" rotWithShape="0">
                <a:prstClr val="black">
                  <a:alpha val="40000"/>
                </a:prstClr>
              </a:outerShdw>
            </a:effectLst>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价值体系</a:t>
              </a:r>
              <a:endParaRPr lang="zh-CN" altLang="en-US" b="1" dirty="0">
                <a:solidFill>
                  <a:schemeClr val="bg1"/>
                </a:solidFill>
                <a:effectLst>
                  <a:outerShdw blurRad="38100" dist="38100" dir="2700000" algn="tl">
                    <a:srgbClr val="000000">
                      <a:alpha val="43137"/>
                    </a:srgbClr>
                  </a:outerShdw>
                </a:effectLst>
                <a:latin typeface="+mn-lt"/>
                <a:ea typeface="+mn-ea"/>
              </a:endParaRPr>
            </a:p>
          </p:txBody>
        </p:sp>
      </p:grpSp>
      <p:grpSp>
        <p:nvGrpSpPr>
          <p:cNvPr id="2" name="组合 1"/>
          <p:cNvGrpSpPr>
            <a:grpSpLocks/>
          </p:cNvGrpSpPr>
          <p:nvPr/>
        </p:nvGrpSpPr>
        <p:grpSpPr bwMode="auto">
          <a:xfrm>
            <a:off x="1790700" y="4965700"/>
            <a:ext cx="1619250" cy="1128713"/>
            <a:chOff x="1789921" y="5081260"/>
            <a:chExt cx="1620477" cy="1128262"/>
          </a:xfrm>
        </p:grpSpPr>
        <p:sp>
          <p:nvSpPr>
            <p:cNvPr id="27" name="Rectangle 87">
              <a:extLst>
                <a:ext uri="{FF2B5EF4-FFF2-40B4-BE49-F238E27FC236}"/>
              </a:extLst>
            </p:cNvPr>
            <p:cNvSpPr/>
            <p:nvPr/>
          </p:nvSpPr>
          <p:spPr>
            <a:xfrm>
              <a:off x="1789921" y="5081260"/>
              <a:ext cx="1620477" cy="1128262"/>
            </a:xfrm>
            <a:prstGeom prst="rect">
              <a:avLst/>
            </a:prstGeom>
            <a:solidFill>
              <a:srgbClr val="E2432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anchor="ctr"/>
            <a:lstStyle/>
            <a:p>
              <a:pPr algn="ctr" fontAlgn="auto">
                <a:spcBef>
                  <a:spcPts val="0"/>
                </a:spcBef>
                <a:spcAft>
                  <a:spcPts val="0"/>
                </a:spcAft>
                <a:defRPr/>
              </a:pPr>
              <a:endParaRPr lang="id-ID"/>
            </a:p>
          </p:txBody>
        </p:sp>
        <p:sp>
          <p:nvSpPr>
            <p:cNvPr id="43" name="矩形 42">
              <a:extLst>
                <a:ext uri="{FF2B5EF4-FFF2-40B4-BE49-F238E27FC236}"/>
              </a:extLst>
            </p:cNvPr>
            <p:cNvSpPr/>
            <p:nvPr/>
          </p:nvSpPr>
          <p:spPr>
            <a:xfrm>
              <a:off x="2045703" y="5460521"/>
              <a:ext cx="1108915" cy="369739"/>
            </a:xfrm>
            <a:prstGeom prst="rect">
              <a:avLst/>
            </a:prstGeom>
            <a:effectLst>
              <a:outerShdw blurRad="50800" dist="38100" dir="2700000" algn="tl" rotWithShape="0">
                <a:prstClr val="black">
                  <a:alpha val="40000"/>
                </a:prstClr>
              </a:outerShdw>
            </a:effectLst>
          </p:spPr>
          <p:txBody>
            <a:bodyPr wrap="none">
              <a:spAutoFit/>
            </a:bodyPr>
            <a:lstStyle/>
            <a:p>
              <a:pPr fontAlgn="auto">
                <a:spcBef>
                  <a:spcPts val="0"/>
                </a:spcBef>
                <a:spcAft>
                  <a:spcPts val="0"/>
                </a:spcAft>
                <a:defRPr/>
              </a:pP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思想体系</a:t>
              </a:r>
              <a:endParaRPr lang="zh-CN" altLang="en-US" b="1" dirty="0">
                <a:solidFill>
                  <a:schemeClr val="bg1"/>
                </a:solidFill>
                <a:effectLst>
                  <a:outerShdw blurRad="38100" dist="38100" dir="2700000" algn="tl">
                    <a:srgbClr val="000000">
                      <a:alpha val="43137"/>
                    </a:srgbClr>
                  </a:outerShdw>
                </a:effectLst>
                <a:latin typeface="+mn-lt"/>
                <a:ea typeface="+mn-ea"/>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afterGroup">
                            <p:stCondLst>
                              <p:cond delay="18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nodeType="afterGroup">
                            <p:stCondLst>
                              <p:cond delay="6050"/>
                            </p:stCondLst>
                            <p:childTnLst>
                              <p:par>
                                <p:cTn id="13" presetID="16" presetClass="entr" presetSubtype="37"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outVertical)">
                                      <p:cBhvr>
                                        <p:cTn id="15" dur="500"/>
                                        <p:tgtEl>
                                          <p:spTgt spid="3"/>
                                        </p:tgtEl>
                                      </p:cBhvr>
                                    </p:animEffect>
                                  </p:childTnLst>
                                </p:cTn>
                              </p:par>
                            </p:childTnLst>
                          </p:cTn>
                        </p:par>
                        <p:par>
                          <p:cTn id="16" fill="hold" nodeType="afterGroup">
                            <p:stCondLst>
                              <p:cond delay="6550"/>
                            </p:stCondLst>
                            <p:childTnLst>
                              <p:par>
                                <p:cTn id="17" presetID="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7050"/>
                            </p:stCondLst>
                            <p:childTnLst>
                              <p:par>
                                <p:cTn id="22" presetID="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par>
                          <p:cTn id="26" fill="hold" nodeType="afterGroup">
                            <p:stCondLst>
                              <p:cond delay="7550"/>
                            </p:stCondLst>
                            <p:childTnLst>
                              <p:par>
                                <p:cTn id="27" presetID="2" presetClass="entr" presetSubtype="4"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8050"/>
                            </p:stCondLst>
                            <p:childTnLst>
                              <p:par>
                                <p:cTn id="32" presetID="2" presetClass="entr" presetSubtype="4"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nodeType="afterGroup">
                            <p:stCondLst>
                              <p:cond delay="8550"/>
                            </p:stCondLst>
                            <p:childTnLst>
                              <p:par>
                                <p:cTn id="37" presetID="2" presetClass="entr" presetSubtype="4"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24616">
            <a:extLst>
              <a:ext uri="{FF2B5EF4-FFF2-40B4-BE49-F238E27FC236}"/>
            </a:extLst>
          </p:cNvPr>
          <p:cNvSpPr>
            <a:spLocks noChangeArrowheads="1"/>
          </p:cNvSpPr>
          <p:nvPr/>
        </p:nvSpPr>
        <p:spPr bwMode="auto">
          <a:xfrm>
            <a:off x="1028700" y="2582863"/>
            <a:ext cx="10121900"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45716" tIns="45716" rIns="45716" bIns="45716" anchor="ctr">
            <a:spAutoFit/>
          </a:bodyPr>
          <a:lstStyle>
            <a:lvl1pPr marL="457200">
              <a:defRPr sz="3600">
                <a:solidFill>
                  <a:srgbClr val="000000"/>
                </a:solidFill>
                <a:latin typeface="Helvetica" panose="020B0604020202020204" pitchFamily="34" charset="0"/>
                <a:sym typeface="Helvetica" panose="020B0604020202020204" pitchFamily="34" charset="0"/>
              </a:defRPr>
            </a:lvl1pPr>
            <a:lvl2pPr>
              <a:defRPr sz="3600">
                <a:solidFill>
                  <a:srgbClr val="000000"/>
                </a:solidFill>
                <a:latin typeface="Helvetica" panose="020B0604020202020204" pitchFamily="34" charset="0"/>
                <a:sym typeface="Helvetica" panose="020B0604020202020204" pitchFamily="34" charset="0"/>
              </a:defRPr>
            </a:lvl2pPr>
            <a:lvl3pPr>
              <a:defRPr sz="3600">
                <a:solidFill>
                  <a:srgbClr val="000000"/>
                </a:solidFill>
                <a:latin typeface="Helvetica" panose="020B0604020202020204" pitchFamily="34" charset="0"/>
                <a:sym typeface="Helvetica" panose="020B0604020202020204" pitchFamily="34" charset="0"/>
              </a:defRPr>
            </a:lvl3pPr>
            <a:lvl4pPr>
              <a:defRPr sz="3600">
                <a:solidFill>
                  <a:srgbClr val="000000"/>
                </a:solidFill>
                <a:latin typeface="Helvetica" panose="020B0604020202020204" pitchFamily="34" charset="0"/>
                <a:sym typeface="Helvetica" panose="020B0604020202020204" pitchFamily="34" charset="0"/>
              </a:defRPr>
            </a:lvl4pPr>
            <a:lvl5pPr>
              <a:defRPr sz="3600">
                <a:solidFill>
                  <a:srgbClr val="000000"/>
                </a:solidFill>
                <a:latin typeface="Helvetica" panose="020B0604020202020204" pitchFamily="34" charset="0"/>
                <a:sym typeface="Helvetica" panose="020B0604020202020204" pitchFamily="34" charset="0"/>
              </a:defRPr>
            </a:lvl5pPr>
            <a:lvl6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6pPr>
            <a:lvl7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7pPr>
            <a:lvl8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8pPr>
            <a:lvl9pPr fontAlgn="base">
              <a:spcBef>
                <a:spcPct val="0"/>
              </a:spcBef>
              <a:spcAft>
                <a:spcPct val="0"/>
              </a:spcAft>
              <a:buFont typeface="Arial" panose="020B0604020202020204" pitchFamily="34" charset="0"/>
              <a:defRPr sz="3600">
                <a:solidFill>
                  <a:srgbClr val="000000"/>
                </a:solidFill>
                <a:latin typeface="Helvetica" panose="020B0604020202020204" pitchFamily="34" charset="0"/>
                <a:sym typeface="Helvetica" panose="020B0604020202020204" pitchFamily="34" charset="0"/>
              </a:defRPr>
            </a:lvl9pPr>
          </a:lstStyle>
          <a:p>
            <a:pPr marL="0" algn="ctr" hangingPunct="0">
              <a:lnSpc>
                <a:spcPts val="6000"/>
              </a:lnSpc>
              <a:defRPr/>
            </a:pPr>
            <a:r>
              <a:rPr lang="zh-CN" altLang="en-US" sz="4600" b="1" dirty="0">
                <a:solidFill>
                  <a:srgbClr val="C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iti SC Medium" charset="0"/>
              </a:rPr>
              <a:t>习近平新时代中国特色社会主义思想是</a:t>
            </a:r>
          </a:p>
          <a:p>
            <a:pPr marL="0" algn="ctr" hangingPunct="0">
              <a:lnSpc>
                <a:spcPts val="6000"/>
              </a:lnSpc>
              <a:defRPr/>
            </a:pPr>
            <a:r>
              <a:rPr lang="zh-CN" altLang="en-US" sz="4600" b="1" dirty="0">
                <a:solidFill>
                  <a:srgbClr val="C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sym typeface="Heiti SC Medium" charset="0"/>
              </a:rPr>
              <a:t>党和国家必须长期坚持的指导思想</a:t>
            </a:r>
          </a:p>
        </p:txBody>
      </p:sp>
      <p:grpSp>
        <p:nvGrpSpPr>
          <p:cNvPr id="51" name="组合 50"/>
          <p:cNvGrpSpPr>
            <a:grpSpLocks/>
          </p:cNvGrpSpPr>
          <p:nvPr/>
        </p:nvGrpSpPr>
        <p:grpSpPr bwMode="auto">
          <a:xfrm>
            <a:off x="2162175" y="2784475"/>
            <a:ext cx="7867650" cy="1289050"/>
            <a:chOff x="2162175" y="2668652"/>
            <a:chExt cx="7867650" cy="1288441"/>
          </a:xfrm>
        </p:grpSpPr>
        <p:sp>
          <p:nvSpPr>
            <p:cNvPr id="56373" name="ïṣḻidé"/>
            <p:cNvSpPr txBox="1">
              <a:spLocks noChangeArrowheads="1"/>
            </p:cNvSpPr>
            <p:nvPr/>
          </p:nvSpPr>
          <p:spPr bwMode="auto">
            <a:xfrm>
              <a:off x="4166158" y="2668652"/>
              <a:ext cx="3952874" cy="673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2012</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11</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8</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50" name="íṧḻîḋe">
              <a:extLst>
                <a:ext uri="{FF2B5EF4-FFF2-40B4-BE49-F238E27FC236}"/>
              </a:extLst>
            </p:cNvPr>
            <p:cNvSpPr txBox="1">
              <a:spLocks/>
            </p:cNvSpPr>
            <p:nvPr/>
          </p:nvSpPr>
          <p:spPr bwMode="auto">
            <a:xfrm>
              <a:off x="2162175" y="3428706"/>
              <a:ext cx="7867650" cy="528387"/>
            </a:xfrm>
            <a:prstGeom prst="rect">
              <a:avLst/>
            </a:prstGeom>
            <a:noFill/>
            <a:ln w="9525">
              <a:noFill/>
              <a:miter lim="800000"/>
              <a:headEnd/>
              <a:tailEnd/>
            </a:ln>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fontAlgn="auto">
                <a:spcAft>
                  <a:spcPts val="0"/>
                </a:spcAft>
                <a:defRPr/>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rPr>
                <a:t>  党的十八大提出“五位一体</a:t>
              </a:r>
              <a:r>
                <a:rPr lang="zh-CN" altLang="en-US" sz="2800" dirty="0" smtClean="0">
                  <a:solidFill>
                    <a:schemeClr val="tx1">
                      <a:lumMod val="85000"/>
                      <a:lumOff val="15000"/>
                    </a:schemeClr>
                  </a:solidFill>
                  <a:latin typeface="微软雅黑" panose="020B0503020204020204" pitchFamily="34" charset="-122"/>
                  <a:ea typeface="微软雅黑" panose="020B0503020204020204" pitchFamily="34" charset="-122"/>
                </a:rPr>
                <a:t>”总体布局。</a:t>
              </a:r>
              <a:endPar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54" name="组合 53">
            <a:extLst>
              <a:ext uri="{FF2B5EF4-FFF2-40B4-BE49-F238E27FC236}"/>
            </a:extLst>
          </p:cNvPr>
          <p:cNvGrpSpPr/>
          <p:nvPr/>
        </p:nvGrpSpPr>
        <p:grpSpPr>
          <a:xfrm>
            <a:off x="1611145" y="2787654"/>
            <a:ext cx="8969711" cy="1282693"/>
            <a:chOff x="1823081" y="2612561"/>
            <a:chExt cx="8969711" cy="1282693"/>
          </a:xfrm>
          <a:noFill/>
        </p:grpSpPr>
        <p:sp>
          <p:nvSpPr>
            <p:cNvPr id="52" name="ïṣḻidé">
              <a:extLst>
                <a:ext uri="{FF2B5EF4-FFF2-40B4-BE49-F238E27FC236}"/>
              </a:extLst>
            </p:cNvPr>
            <p:cNvSpPr txBox="1"/>
            <p:nvPr/>
          </p:nvSpPr>
          <p:spPr>
            <a:xfrm>
              <a:off x="4929010" y="2612561"/>
              <a:ext cx="2822841" cy="657347"/>
            </a:xfrm>
            <a:prstGeom prst="rect">
              <a:avLst/>
            </a:prstGeom>
            <a:grpFill/>
            <a:ln>
              <a:noFill/>
            </a:ln>
          </p:spPr>
          <p:txBody>
            <a:bodyPr wrap="none" lIns="90000" tIns="46800" rIns="90000" bIns="46800">
              <a:normAutofit/>
            </a:bodyPr>
            <a:lstStyle/>
            <a:p>
              <a:pPr algn="ctr" fontAlgn="auto">
                <a:spcBef>
                  <a:spcPts val="0"/>
                </a:spcBef>
                <a:spcAft>
                  <a:spcPts val="0"/>
                </a:spcAft>
                <a:defRPr/>
              </a:pPr>
              <a:r>
                <a:rPr lang="en-US" altLang="zh-CN" sz="3200" b="1" dirty="0">
                  <a:solidFill>
                    <a:srgbClr val="A80000"/>
                  </a:solidFill>
                  <a:latin typeface="微软雅黑" panose="020B0503020204020204" pitchFamily="34" charset="-122"/>
                  <a:ea typeface="微软雅黑" panose="020B0503020204020204" pitchFamily="34" charset="-122"/>
                </a:rPr>
                <a:t>2012</a:t>
              </a:r>
              <a:r>
                <a:rPr lang="zh-CN" altLang="en-US" sz="3200" b="1" dirty="0">
                  <a:solidFill>
                    <a:srgbClr val="A80000"/>
                  </a:solidFill>
                  <a:latin typeface="微软雅黑" panose="020B0503020204020204" pitchFamily="34" charset="-122"/>
                  <a:ea typeface="微软雅黑" panose="020B0503020204020204" pitchFamily="34" charset="-122"/>
                </a:rPr>
                <a:t>年</a:t>
              </a:r>
              <a:r>
                <a:rPr lang="en-US" altLang="zh-CN" sz="3200" b="1" dirty="0">
                  <a:solidFill>
                    <a:srgbClr val="A80000"/>
                  </a:solidFill>
                  <a:latin typeface="微软雅黑" panose="020B0503020204020204" pitchFamily="34" charset="-122"/>
                  <a:ea typeface="微软雅黑" panose="020B0503020204020204" pitchFamily="34" charset="-122"/>
                </a:rPr>
                <a:t>11</a:t>
              </a:r>
              <a:r>
                <a:rPr lang="zh-CN" altLang="en-US" sz="3200" b="1" dirty="0">
                  <a:solidFill>
                    <a:srgbClr val="A80000"/>
                  </a:solidFill>
                  <a:latin typeface="微软雅黑" panose="020B0503020204020204" pitchFamily="34" charset="-122"/>
                  <a:ea typeface="微软雅黑" panose="020B0503020204020204" pitchFamily="34" charset="-122"/>
                </a:rPr>
                <a:t>月</a:t>
              </a:r>
              <a:r>
                <a:rPr lang="en-US" altLang="zh-CN" sz="3200" b="1" dirty="0">
                  <a:solidFill>
                    <a:srgbClr val="A80000"/>
                  </a:solidFill>
                  <a:latin typeface="微软雅黑" panose="020B0503020204020204" pitchFamily="34" charset="-122"/>
                  <a:ea typeface="微软雅黑" panose="020B0503020204020204" pitchFamily="34" charset="-122"/>
                </a:rPr>
                <a:t>8</a:t>
              </a:r>
              <a:r>
                <a:rPr lang="zh-CN" altLang="en-US" sz="3200" b="1" dirty="0">
                  <a:solidFill>
                    <a:srgbClr val="A80000"/>
                  </a:solidFill>
                  <a:latin typeface="微软雅黑" panose="020B0503020204020204" pitchFamily="34" charset="-122"/>
                  <a:ea typeface="微软雅黑" panose="020B0503020204020204" pitchFamily="34" charset="-122"/>
                </a:rPr>
                <a:t>日</a:t>
              </a:r>
              <a:endParaRPr lang="id-ID" sz="3200" b="1" dirty="0">
                <a:solidFill>
                  <a:srgbClr val="A80000"/>
                </a:solidFill>
                <a:latin typeface="微软雅黑" panose="020B0503020204020204" pitchFamily="34" charset="-122"/>
                <a:ea typeface="微软雅黑" panose="020B0503020204020204" pitchFamily="34" charset="-122"/>
              </a:endParaRPr>
            </a:p>
          </p:txBody>
        </p:sp>
        <p:sp>
          <p:nvSpPr>
            <p:cNvPr id="53" name="íṧḻîḋe">
              <a:extLst>
                <a:ext uri="{FF2B5EF4-FFF2-40B4-BE49-F238E27FC236}"/>
              </a:extLst>
            </p:cNvPr>
            <p:cNvSpPr txBox="1">
              <a:spLocks/>
            </p:cNvSpPr>
            <p:nvPr/>
          </p:nvSpPr>
          <p:spPr bwMode="auto">
            <a:xfrm>
              <a:off x="1823081" y="3306525"/>
              <a:ext cx="8969711" cy="588729"/>
            </a:xfrm>
            <a:prstGeom prst="rect">
              <a:avLst/>
            </a:prstGeom>
            <a:grpFill/>
            <a:ln w="9525">
              <a:noFill/>
              <a:miter lim="800000"/>
              <a:headEnd/>
              <a:tailEnd/>
            </a:ln>
            <a:extLst/>
          </p:spPr>
          <p:txBody>
            <a:bodyPr wrap="none" lIns="90000" tIns="46800" rIns="90000" bIns="46800"/>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fontAlgn="auto">
                <a:spcAft>
                  <a:spcPts val="0"/>
                </a:spcAft>
                <a:defRPr/>
              </a:pPr>
              <a:r>
                <a:rPr lang="zh-CN" altLang="en-US" sz="2800" dirty="0" smtClean="0">
                  <a:latin typeface="微软雅黑" panose="020B0503020204020204" pitchFamily="34" charset="-122"/>
                  <a:ea typeface="微软雅黑" panose="020B0503020204020204" pitchFamily="34" charset="-122"/>
                </a:rPr>
                <a:t>党的十八大提出培育和践行社会主义核心价值观。</a:t>
              </a:r>
              <a:endParaRPr lang="en-US" altLang="zh-CN" sz="2800" dirty="0">
                <a:latin typeface="微软雅黑" panose="020B0503020204020204" pitchFamily="34" charset="-122"/>
                <a:ea typeface="微软雅黑" panose="020B0503020204020204" pitchFamily="34" charset="-122"/>
              </a:endParaRPr>
            </a:p>
          </p:txBody>
        </p:sp>
      </p:grpSp>
      <p:grpSp>
        <p:nvGrpSpPr>
          <p:cNvPr id="10" name="组合 9"/>
          <p:cNvGrpSpPr>
            <a:grpSpLocks/>
          </p:cNvGrpSpPr>
          <p:nvPr/>
        </p:nvGrpSpPr>
        <p:grpSpPr bwMode="auto">
          <a:xfrm>
            <a:off x="1023938" y="2757488"/>
            <a:ext cx="10144125" cy="1260475"/>
            <a:chOff x="916111" y="2364453"/>
            <a:chExt cx="10264040" cy="1259957"/>
          </a:xfrm>
        </p:grpSpPr>
        <p:sp>
          <p:nvSpPr>
            <p:cNvPr id="56371" name="ïṣḻidé"/>
            <p:cNvSpPr txBox="1">
              <a:spLocks noChangeArrowheads="1"/>
            </p:cNvSpPr>
            <p:nvPr/>
          </p:nvSpPr>
          <p:spPr bwMode="auto">
            <a:xfrm>
              <a:off x="3799006" y="2364453"/>
              <a:ext cx="4582225"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2012</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11</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29</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56372" name="矩形 8"/>
            <p:cNvSpPr>
              <a:spLocks noChangeArrowheads="1"/>
            </p:cNvSpPr>
            <p:nvPr/>
          </p:nvSpPr>
          <p:spPr bwMode="auto">
            <a:xfrm>
              <a:off x="916111" y="2965704"/>
              <a:ext cx="10264040" cy="658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5000"/>
                </a:lnSpc>
              </a:pPr>
              <a:r>
                <a:rPr lang="zh-CN" altLang="en-US" sz="2800">
                  <a:latin typeface="微软雅黑" pitchFamily="34" charset="-122"/>
                  <a:ea typeface="微软雅黑" pitchFamily="34" charset="-122"/>
                </a:rPr>
                <a:t>  参观复兴之路展览时，提出实现中华民族伟大复兴的中国梦。</a:t>
              </a:r>
              <a:endParaRPr lang="en-US" altLang="zh-CN" sz="2800">
                <a:latin typeface="微软雅黑" pitchFamily="34" charset="-122"/>
                <a:ea typeface="微软雅黑" pitchFamily="34" charset="-122"/>
              </a:endParaRPr>
            </a:p>
          </p:txBody>
        </p:sp>
      </p:grpSp>
      <p:grpSp>
        <p:nvGrpSpPr>
          <p:cNvPr id="60" name="组合 59"/>
          <p:cNvGrpSpPr>
            <a:grpSpLocks/>
          </p:cNvGrpSpPr>
          <p:nvPr/>
        </p:nvGrpSpPr>
        <p:grpSpPr bwMode="auto">
          <a:xfrm>
            <a:off x="1908175" y="2138363"/>
            <a:ext cx="8375650" cy="2581275"/>
            <a:chOff x="2562226" y="2063663"/>
            <a:chExt cx="7486186" cy="2582814"/>
          </a:xfrm>
        </p:grpSpPr>
        <p:sp>
          <p:nvSpPr>
            <p:cNvPr id="56369" name="ïṣḻidé"/>
            <p:cNvSpPr txBox="1">
              <a:spLocks noChangeArrowheads="1"/>
            </p:cNvSpPr>
            <p:nvPr/>
          </p:nvSpPr>
          <p:spPr bwMode="auto">
            <a:xfrm>
              <a:off x="4718952" y="2063663"/>
              <a:ext cx="3352800"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2013</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3</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11</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56370" name="矩形 58"/>
            <p:cNvSpPr>
              <a:spLocks noChangeArrowheads="1"/>
            </p:cNvSpPr>
            <p:nvPr/>
          </p:nvSpPr>
          <p:spPr bwMode="auto">
            <a:xfrm>
              <a:off x="2562226" y="2691262"/>
              <a:ext cx="7486186" cy="195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gn="just">
                <a:lnSpc>
                  <a:spcPct val="150000"/>
                </a:lnSpc>
              </a:pPr>
              <a:r>
                <a:rPr lang="zh-CN" altLang="en-US" sz="2800">
                  <a:latin typeface="微软雅黑" pitchFamily="34" charset="-122"/>
                  <a:ea typeface="微软雅黑" pitchFamily="34" charset="-122"/>
                </a:rPr>
                <a:t>   在十二届全国人大一次会议上提出，建设一支听党指挥、能打胜仗、作风优良的人民军队，是党在新形势下的强军目标。</a:t>
              </a:r>
              <a:endParaRPr lang="en-US" altLang="zh-CN" sz="2800">
                <a:latin typeface="微软雅黑" pitchFamily="34" charset="-122"/>
                <a:ea typeface="微软雅黑" pitchFamily="34" charset="-122"/>
              </a:endParaRPr>
            </a:p>
          </p:txBody>
        </p:sp>
      </p:grpSp>
      <p:grpSp>
        <p:nvGrpSpPr>
          <p:cNvPr id="63" name="组合 62"/>
          <p:cNvGrpSpPr>
            <a:grpSpLocks/>
          </p:cNvGrpSpPr>
          <p:nvPr/>
        </p:nvGrpSpPr>
        <p:grpSpPr bwMode="auto">
          <a:xfrm>
            <a:off x="1833563" y="2470150"/>
            <a:ext cx="8524875" cy="1993900"/>
            <a:chOff x="2931790" y="1737906"/>
            <a:chExt cx="6203843" cy="1995071"/>
          </a:xfrm>
        </p:grpSpPr>
        <p:sp>
          <p:nvSpPr>
            <p:cNvPr id="56367" name="ïṣḻidé"/>
            <p:cNvSpPr txBox="1">
              <a:spLocks noChangeArrowheads="1"/>
            </p:cNvSpPr>
            <p:nvPr/>
          </p:nvSpPr>
          <p:spPr bwMode="auto">
            <a:xfrm>
              <a:off x="4309023" y="1737906"/>
              <a:ext cx="3448778"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2013</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3</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23</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56368" name="矩形 61"/>
            <p:cNvSpPr>
              <a:spLocks noChangeArrowheads="1"/>
            </p:cNvSpPr>
            <p:nvPr/>
          </p:nvSpPr>
          <p:spPr bwMode="auto">
            <a:xfrm>
              <a:off x="2931790" y="2347982"/>
              <a:ext cx="620384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nSpc>
                  <a:spcPct val="150000"/>
                </a:lnSpc>
              </a:pPr>
              <a:r>
                <a:rPr lang="zh-CN" altLang="en-US" sz="2800">
                  <a:latin typeface="微软雅黑" pitchFamily="34" charset="-122"/>
                  <a:ea typeface="微软雅黑" pitchFamily="34" charset="-122"/>
                </a:rPr>
                <a:t>   在莫斯科国际关系学院的演讲， 呼吁各国共同推动建立以合作共赢为核心的新型国际关系。</a:t>
              </a:r>
              <a:endParaRPr lang="en-US" altLang="zh-CN" sz="2800">
                <a:latin typeface="微软雅黑" pitchFamily="34" charset="-122"/>
                <a:ea typeface="微软雅黑" pitchFamily="34" charset="-122"/>
              </a:endParaRPr>
            </a:p>
          </p:txBody>
        </p:sp>
      </p:grpSp>
      <p:grpSp>
        <p:nvGrpSpPr>
          <p:cNvPr id="66" name="组合 65"/>
          <p:cNvGrpSpPr>
            <a:grpSpLocks/>
          </p:cNvGrpSpPr>
          <p:nvPr/>
        </p:nvGrpSpPr>
        <p:grpSpPr bwMode="auto">
          <a:xfrm>
            <a:off x="1855788" y="2493963"/>
            <a:ext cx="8480425" cy="1870075"/>
            <a:chOff x="2833123" y="2325111"/>
            <a:chExt cx="7524608" cy="1871306"/>
          </a:xfrm>
        </p:grpSpPr>
        <p:sp>
          <p:nvSpPr>
            <p:cNvPr id="56365" name="ïṣḻidé"/>
            <p:cNvSpPr txBox="1">
              <a:spLocks noChangeArrowheads="1"/>
            </p:cNvSpPr>
            <p:nvPr/>
          </p:nvSpPr>
          <p:spPr bwMode="auto">
            <a:xfrm>
              <a:off x="4950671" y="2325111"/>
              <a:ext cx="3494368"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2013</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3</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23</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56366" name="矩形 64"/>
            <p:cNvSpPr>
              <a:spLocks noChangeArrowheads="1"/>
            </p:cNvSpPr>
            <p:nvPr/>
          </p:nvSpPr>
          <p:spPr bwMode="auto">
            <a:xfrm>
              <a:off x="2833123" y="2887533"/>
              <a:ext cx="7524608" cy="1308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nSpc>
                  <a:spcPct val="150000"/>
                </a:lnSpc>
              </a:pPr>
              <a:r>
                <a:rPr lang="zh-CN" altLang="en-US" sz="2800">
                  <a:latin typeface="微软雅黑" pitchFamily="34" charset="-122"/>
                  <a:ea typeface="微软雅黑" pitchFamily="34" charset="-122"/>
                </a:rPr>
                <a:t>   在莫斯科国际关系学院的演讲中提出，推动构建人类命运共同体。</a:t>
              </a:r>
              <a:endParaRPr lang="en-US" altLang="zh-CN" sz="2800">
                <a:latin typeface="微软雅黑" pitchFamily="34" charset="-122"/>
                <a:ea typeface="微软雅黑" pitchFamily="34" charset="-122"/>
              </a:endParaRPr>
            </a:p>
          </p:txBody>
        </p:sp>
      </p:grpSp>
      <p:grpSp>
        <p:nvGrpSpPr>
          <p:cNvPr id="8" name="组合 7"/>
          <p:cNvGrpSpPr>
            <a:grpSpLocks/>
          </p:cNvGrpSpPr>
          <p:nvPr/>
        </p:nvGrpSpPr>
        <p:grpSpPr bwMode="auto">
          <a:xfrm>
            <a:off x="350838" y="2784475"/>
            <a:ext cx="11493500" cy="1289050"/>
            <a:chOff x="1298804" y="2178276"/>
            <a:chExt cx="9594393" cy="1287912"/>
          </a:xfrm>
        </p:grpSpPr>
        <p:sp>
          <p:nvSpPr>
            <p:cNvPr id="56363" name="ïṣḻidé"/>
            <p:cNvSpPr txBox="1">
              <a:spLocks noChangeArrowheads="1"/>
            </p:cNvSpPr>
            <p:nvPr/>
          </p:nvSpPr>
          <p:spPr bwMode="auto">
            <a:xfrm>
              <a:off x="3907488" y="2178276"/>
              <a:ext cx="4377024"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2013</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8</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19</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56364" name="矩形 6"/>
            <p:cNvSpPr>
              <a:spLocks noChangeArrowheads="1"/>
            </p:cNvSpPr>
            <p:nvPr/>
          </p:nvSpPr>
          <p:spPr bwMode="auto">
            <a:xfrm>
              <a:off x="1298804" y="2942968"/>
              <a:ext cx="9594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800">
                  <a:latin typeface="微软雅黑" pitchFamily="34" charset="-122"/>
                  <a:ea typeface="微软雅黑" pitchFamily="34" charset="-122"/>
                </a:rPr>
                <a:t> 在全国宣传思想工作会议上，提出以人民为中心的工作导向。</a:t>
              </a:r>
              <a:endParaRPr lang="zh-CN" altLang="en-US" sz="2800">
                <a:ea typeface="等线" pitchFamily="2" charset="-122"/>
              </a:endParaRPr>
            </a:p>
          </p:txBody>
        </p:sp>
      </p:grpSp>
      <p:grpSp>
        <p:nvGrpSpPr>
          <p:cNvPr id="72" name="组合 71"/>
          <p:cNvGrpSpPr>
            <a:grpSpLocks/>
          </p:cNvGrpSpPr>
          <p:nvPr/>
        </p:nvGrpSpPr>
        <p:grpSpPr bwMode="auto">
          <a:xfrm>
            <a:off x="1741488" y="2124075"/>
            <a:ext cx="8709025" cy="2609850"/>
            <a:chOff x="2260301" y="2302274"/>
            <a:chExt cx="7952346" cy="2611373"/>
          </a:xfrm>
        </p:grpSpPr>
        <p:sp>
          <p:nvSpPr>
            <p:cNvPr id="56361" name="ïṣḻidé"/>
            <p:cNvSpPr txBox="1">
              <a:spLocks noChangeArrowheads="1"/>
            </p:cNvSpPr>
            <p:nvPr/>
          </p:nvSpPr>
          <p:spPr bwMode="auto">
            <a:xfrm>
              <a:off x="4238435" y="2302274"/>
              <a:ext cx="3924940"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2013</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11</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12</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56362" name="矩形 70"/>
            <p:cNvSpPr>
              <a:spLocks noChangeArrowheads="1"/>
            </p:cNvSpPr>
            <p:nvPr/>
          </p:nvSpPr>
          <p:spPr bwMode="auto">
            <a:xfrm>
              <a:off x="2260301" y="2960355"/>
              <a:ext cx="7952346" cy="1953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gn="just">
                <a:lnSpc>
                  <a:spcPts val="5000"/>
                </a:lnSpc>
              </a:pPr>
              <a:r>
                <a:rPr lang="zh-CN" altLang="en-US" sz="2800">
                  <a:latin typeface="微软雅黑" pitchFamily="34" charset="-122"/>
                  <a:ea typeface="微软雅黑" pitchFamily="34" charset="-122"/>
                </a:rPr>
                <a:t>   党的十八届三中全会提出，全面深化改革总目标是完善和发展中国特色社会主义制度、推进国家治理体系和治理能力现代化。</a:t>
              </a:r>
              <a:endParaRPr lang="en-US" altLang="zh-CN" sz="2800">
                <a:latin typeface="微软雅黑" pitchFamily="34" charset="-122"/>
                <a:ea typeface="微软雅黑" pitchFamily="34" charset="-122"/>
              </a:endParaRPr>
            </a:p>
          </p:txBody>
        </p:sp>
      </p:grpSp>
      <p:grpSp>
        <p:nvGrpSpPr>
          <p:cNvPr id="6" name="组合 5"/>
          <p:cNvGrpSpPr>
            <a:grpSpLocks/>
          </p:cNvGrpSpPr>
          <p:nvPr/>
        </p:nvGrpSpPr>
        <p:grpSpPr bwMode="auto">
          <a:xfrm>
            <a:off x="1908175" y="2460625"/>
            <a:ext cx="8375650" cy="2012950"/>
            <a:chOff x="1942050" y="2159469"/>
            <a:chExt cx="8375077" cy="2012301"/>
          </a:xfrm>
        </p:grpSpPr>
        <p:sp>
          <p:nvSpPr>
            <p:cNvPr id="56359" name="ïṣḻidé"/>
            <p:cNvSpPr txBox="1">
              <a:spLocks noChangeArrowheads="1"/>
            </p:cNvSpPr>
            <p:nvPr/>
          </p:nvSpPr>
          <p:spPr bwMode="auto">
            <a:xfrm>
              <a:off x="4175752" y="2159469"/>
              <a:ext cx="4148391"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2014</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4</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15</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56360" name="矩形 4"/>
            <p:cNvSpPr>
              <a:spLocks noChangeArrowheads="1"/>
            </p:cNvSpPr>
            <p:nvPr/>
          </p:nvSpPr>
          <p:spPr bwMode="auto">
            <a:xfrm>
              <a:off x="1942050" y="2786775"/>
              <a:ext cx="837507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nSpc>
                  <a:spcPct val="150000"/>
                </a:lnSpc>
              </a:pPr>
              <a:r>
                <a:rPr lang="zh-CN" altLang="en-US" sz="2800">
                  <a:latin typeface="微软雅黑" pitchFamily="34" charset="-122"/>
                  <a:ea typeface="微软雅黑" pitchFamily="34" charset="-122"/>
                </a:rPr>
                <a:t>  中央国家安全委员会第一次会议强调，坚持总体国家安全观，走出一条中国特色国家安全道路。</a:t>
              </a:r>
            </a:p>
          </p:txBody>
        </p:sp>
      </p:grpSp>
      <p:grpSp>
        <p:nvGrpSpPr>
          <p:cNvPr id="78" name="组合 77"/>
          <p:cNvGrpSpPr>
            <a:grpSpLocks/>
          </p:cNvGrpSpPr>
          <p:nvPr/>
        </p:nvGrpSpPr>
        <p:grpSpPr bwMode="auto">
          <a:xfrm>
            <a:off x="1643063" y="2427288"/>
            <a:ext cx="9136062" cy="1998662"/>
            <a:chOff x="2298798" y="2109429"/>
            <a:chExt cx="7790762" cy="1999447"/>
          </a:xfrm>
        </p:grpSpPr>
        <p:sp>
          <p:nvSpPr>
            <p:cNvPr id="56357" name="ïṣḻidé"/>
            <p:cNvSpPr txBox="1">
              <a:spLocks noChangeArrowheads="1"/>
            </p:cNvSpPr>
            <p:nvPr/>
          </p:nvSpPr>
          <p:spPr bwMode="auto">
            <a:xfrm>
              <a:off x="4695797" y="2109429"/>
              <a:ext cx="2801328"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2014</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9</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5</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56358" name="矩形 75"/>
            <p:cNvSpPr>
              <a:spLocks noChangeArrowheads="1"/>
            </p:cNvSpPr>
            <p:nvPr/>
          </p:nvSpPr>
          <p:spPr bwMode="auto">
            <a:xfrm>
              <a:off x="2298798" y="2734141"/>
              <a:ext cx="7790762" cy="1374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nSpc>
                  <a:spcPts val="5000"/>
                </a:lnSpc>
              </a:pPr>
              <a:r>
                <a:rPr lang="zh-CN" altLang="en-US" sz="2800">
                  <a:latin typeface="微软雅黑" pitchFamily="34" charset="-122"/>
                  <a:ea typeface="微软雅黑" pitchFamily="34" charset="-122"/>
                </a:rPr>
                <a:t>   在庆祝全国人民代表大会成立</a:t>
              </a:r>
              <a:r>
                <a:rPr lang="en-US" altLang="zh-CN" sz="2800">
                  <a:latin typeface="微软雅黑" pitchFamily="34" charset="-122"/>
                  <a:ea typeface="微软雅黑" pitchFamily="34" charset="-122"/>
                </a:rPr>
                <a:t>60</a:t>
              </a:r>
              <a:r>
                <a:rPr lang="zh-CN" altLang="en-US" sz="2800">
                  <a:latin typeface="微软雅黑" pitchFamily="34" charset="-122"/>
                  <a:ea typeface="微软雅黑" pitchFamily="34" charset="-122"/>
                </a:rPr>
                <a:t>周年大会上提出，中国共产党领导是中国特色社会主义最本质的特征。</a:t>
              </a:r>
              <a:endParaRPr lang="en-US" altLang="zh-CN" sz="2800">
                <a:latin typeface="微软雅黑" pitchFamily="34" charset="-122"/>
                <a:ea typeface="微软雅黑" pitchFamily="34" charset="-122"/>
              </a:endParaRPr>
            </a:p>
          </p:txBody>
        </p:sp>
      </p:grpSp>
      <p:grpSp>
        <p:nvGrpSpPr>
          <p:cNvPr id="81" name="组合 80"/>
          <p:cNvGrpSpPr>
            <a:grpSpLocks/>
          </p:cNvGrpSpPr>
          <p:nvPr/>
        </p:nvGrpSpPr>
        <p:grpSpPr bwMode="auto">
          <a:xfrm>
            <a:off x="1804988" y="2127250"/>
            <a:ext cx="8582025" cy="2603500"/>
            <a:chOff x="2581543" y="1925765"/>
            <a:chExt cx="7196719" cy="2604801"/>
          </a:xfrm>
        </p:grpSpPr>
        <p:sp>
          <p:nvSpPr>
            <p:cNvPr id="56355" name="ïṣḻidé"/>
            <p:cNvSpPr txBox="1">
              <a:spLocks noChangeArrowheads="1"/>
            </p:cNvSpPr>
            <p:nvPr/>
          </p:nvSpPr>
          <p:spPr bwMode="auto">
            <a:xfrm>
              <a:off x="4270648" y="1925765"/>
              <a:ext cx="3805263"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2014</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10</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23</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80" name="矩形 79">
              <a:extLst>
                <a:ext uri="{FF2B5EF4-FFF2-40B4-BE49-F238E27FC236}"/>
              </a:extLst>
            </p:cNvPr>
            <p:cNvSpPr/>
            <p:nvPr/>
          </p:nvSpPr>
          <p:spPr>
            <a:xfrm>
              <a:off x="2581543" y="2576965"/>
              <a:ext cx="7196719" cy="1953601"/>
            </a:xfrm>
            <a:prstGeom prst="rect">
              <a:avLst/>
            </a:prstGeom>
            <a:noFill/>
          </p:spPr>
          <p:txBody>
            <a:bodyPr>
              <a:spAutoFit/>
            </a:bodyPr>
            <a:lstStyle/>
            <a:p>
              <a:pPr indent="457200" algn="just" fontAlgn="auto">
                <a:lnSpc>
                  <a:spcPts val="5000"/>
                </a:lnSpc>
                <a:spcBef>
                  <a:spcPts val="0"/>
                </a:spcBef>
                <a:spcAft>
                  <a:spcPts val="0"/>
                </a:spcAft>
                <a:defRPr/>
              </a:pP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   党的</a:t>
              </a:r>
              <a:r>
                <a:rPr lang="zh-CN" altLang="zh-CN" sz="2800" kern="0" dirty="0">
                  <a:latin typeface="微软雅黑" panose="020B0503020204020204" pitchFamily="34" charset="-122"/>
                  <a:ea typeface="微软雅黑" panose="020B0503020204020204" pitchFamily="34" charset="-122"/>
                  <a:cs typeface="Arial" panose="020B0604020202020204" pitchFamily="34" charset="0"/>
                </a:rPr>
                <a:t>十八届四</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中全</a:t>
              </a:r>
              <a:r>
                <a:rPr lang="zh-CN" altLang="zh-CN" sz="2800" kern="0" dirty="0">
                  <a:latin typeface="微软雅黑" panose="020B0503020204020204" pitchFamily="34" charset="-122"/>
                  <a:ea typeface="微软雅黑" panose="020B0503020204020204" pitchFamily="34" charset="-122"/>
                  <a:cs typeface="Arial" panose="020B0604020202020204" pitchFamily="34" charset="0"/>
                </a:rPr>
                <a:t>会提出，全面推进依法治国总目标是建设中国特色社会主义法治体系、建设社会主义法治国家</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2800" dirty="0">
                <a:latin typeface="微软雅黑" panose="020B0503020204020204" pitchFamily="34" charset="-122"/>
                <a:ea typeface="微软雅黑" panose="020B0503020204020204" pitchFamily="34" charset="-122"/>
              </a:endParaRPr>
            </a:p>
          </p:txBody>
        </p:sp>
      </p:grpSp>
      <p:grpSp>
        <p:nvGrpSpPr>
          <p:cNvPr id="84" name="组合 83"/>
          <p:cNvGrpSpPr>
            <a:grpSpLocks/>
          </p:cNvGrpSpPr>
          <p:nvPr/>
        </p:nvGrpSpPr>
        <p:grpSpPr bwMode="auto">
          <a:xfrm>
            <a:off x="1725613" y="2147888"/>
            <a:ext cx="8740775" cy="2562225"/>
            <a:chOff x="2617895" y="1975607"/>
            <a:chExt cx="7173712" cy="2562802"/>
          </a:xfrm>
        </p:grpSpPr>
        <p:sp>
          <p:nvSpPr>
            <p:cNvPr id="56353" name="ïṣḻidé"/>
            <p:cNvSpPr txBox="1">
              <a:spLocks noChangeArrowheads="1"/>
            </p:cNvSpPr>
            <p:nvPr/>
          </p:nvSpPr>
          <p:spPr bwMode="auto">
            <a:xfrm>
              <a:off x="4706584" y="1975607"/>
              <a:ext cx="2623024"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2014</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12</a:t>
              </a:r>
              <a:r>
                <a:rPr lang="zh-CN" altLang="en-US" sz="3200" b="1">
                  <a:solidFill>
                    <a:srgbClr val="A80000"/>
                  </a:solidFill>
                  <a:latin typeface="微软雅黑" pitchFamily="34" charset="-122"/>
                  <a:ea typeface="微软雅黑" pitchFamily="34" charset="-122"/>
                </a:rPr>
                <a:t>月</a:t>
              </a:r>
              <a:endParaRPr lang="id-ID" sz="3200" b="1">
                <a:solidFill>
                  <a:srgbClr val="A80000"/>
                </a:solidFill>
                <a:latin typeface="微软雅黑" pitchFamily="34" charset="-122"/>
                <a:ea typeface="微软雅黑" pitchFamily="34" charset="-122"/>
              </a:endParaRPr>
            </a:p>
          </p:txBody>
        </p:sp>
        <p:sp>
          <p:nvSpPr>
            <p:cNvPr id="83" name="矩形 82">
              <a:extLst>
                <a:ext uri="{FF2B5EF4-FFF2-40B4-BE49-F238E27FC236}"/>
              </a:extLst>
            </p:cNvPr>
            <p:cNvSpPr/>
            <p:nvPr/>
          </p:nvSpPr>
          <p:spPr>
            <a:xfrm>
              <a:off x="2617895" y="2598047"/>
              <a:ext cx="7173712" cy="1940362"/>
            </a:xfrm>
            <a:prstGeom prst="rect">
              <a:avLst/>
            </a:prstGeom>
            <a:noFill/>
          </p:spPr>
          <p:txBody>
            <a:bodyPr>
              <a:spAutoFit/>
            </a:bodyPr>
            <a:lstStyle/>
            <a:p>
              <a:pPr indent="457200" algn="just" fontAlgn="auto">
                <a:lnSpc>
                  <a:spcPts val="5000"/>
                </a:lnSpc>
                <a:spcBef>
                  <a:spcPts val="0"/>
                </a:spcBef>
                <a:spcAft>
                  <a:spcPts val="0"/>
                </a:spcAft>
                <a:defRPr/>
              </a:pPr>
              <a:r>
                <a:rPr lang="en-US" altLang="zh-CN" sz="2800" kern="0" dirty="0">
                  <a:latin typeface="微软雅黑" panose="020B0503020204020204" pitchFamily="34" charset="-122"/>
                  <a:ea typeface="微软雅黑" panose="020B0503020204020204" pitchFamily="34" charset="-122"/>
                  <a:cs typeface="Arial" panose="020B0604020202020204" pitchFamily="34" charset="0"/>
                </a:rPr>
                <a:t>   </a:t>
              </a:r>
              <a:r>
                <a:rPr lang="zh-CN" altLang="zh-CN" sz="2800" kern="0" dirty="0">
                  <a:latin typeface="微软雅黑" panose="020B0503020204020204" pitchFamily="34" charset="-122"/>
                  <a:ea typeface="微软雅黑" panose="020B0503020204020204" pitchFamily="34" charset="-122"/>
                  <a:cs typeface="Arial" panose="020B0604020202020204" pitchFamily="34" charset="0"/>
                </a:rPr>
                <a:t>在江苏调研时提出</a:t>
              </a:r>
              <a:r>
                <a:rPr lang="en-US" altLang="zh-CN" sz="2800" kern="0" dirty="0">
                  <a:latin typeface="微软雅黑" panose="020B0503020204020204" pitchFamily="34" charset="-122"/>
                  <a:ea typeface="微软雅黑" panose="020B0503020204020204" pitchFamily="34" charset="-122"/>
                  <a:cs typeface="Arial" panose="020B0604020202020204" pitchFamily="34" charset="0"/>
                </a:rPr>
                <a:t>“</a:t>
              </a:r>
              <a:r>
                <a:rPr lang="zh-CN" altLang="zh-CN" sz="2800" kern="0" dirty="0">
                  <a:latin typeface="微软雅黑" panose="020B0503020204020204" pitchFamily="34" charset="-122"/>
                  <a:ea typeface="微软雅黑" panose="020B0503020204020204" pitchFamily="34" charset="-122"/>
                  <a:cs typeface="Arial" panose="020B0604020202020204" pitchFamily="34" charset="0"/>
                </a:rPr>
                <a:t>四个全面</a:t>
              </a:r>
              <a:r>
                <a:rPr lang="en-US" altLang="zh-CN" sz="2800" kern="0" dirty="0">
                  <a:latin typeface="微软雅黑" panose="020B0503020204020204" pitchFamily="34" charset="-122"/>
                  <a:ea typeface="微软雅黑" panose="020B0503020204020204" pitchFamily="34" charset="-122"/>
                  <a:cs typeface="Arial" panose="020B0604020202020204" pitchFamily="34" charset="0"/>
                </a:rPr>
                <a:t>”</a:t>
              </a:r>
              <a:r>
                <a:rPr lang="zh-CN" altLang="zh-CN" sz="2800" kern="0" dirty="0">
                  <a:latin typeface="微软雅黑" panose="020B0503020204020204" pitchFamily="34" charset="-122"/>
                  <a:ea typeface="微软雅黑" panose="020B0503020204020204" pitchFamily="34" charset="-122"/>
                  <a:cs typeface="Arial" panose="020B0604020202020204" pitchFamily="34" charset="0"/>
                </a:rPr>
                <a:t>。要</a:t>
              </a:r>
              <a:r>
                <a:rPr lang="en-US" altLang="zh-CN" sz="2800" kern="0" dirty="0">
                  <a:latin typeface="微软雅黑" panose="020B0503020204020204" pitchFamily="34" charset="-122"/>
                  <a:ea typeface="微软雅黑" panose="020B0503020204020204" pitchFamily="34" charset="-122"/>
                  <a:cs typeface="Arial" panose="020B0604020202020204" pitchFamily="34" charset="0"/>
                </a:rPr>
                <a:t>“</a:t>
              </a:r>
              <a:r>
                <a:rPr lang="zh-CN" altLang="zh-CN" sz="2800" kern="0" dirty="0">
                  <a:latin typeface="微软雅黑" panose="020B0503020204020204" pitchFamily="34" charset="-122"/>
                  <a:ea typeface="微软雅黑" panose="020B0503020204020204" pitchFamily="34" charset="-122"/>
                  <a:cs typeface="Arial" panose="020B0604020202020204" pitchFamily="34" charset="0"/>
                </a:rPr>
                <a:t>协调推进全面建成小康社会、全面深化改革、全面推进依法治国、全面从严治党</a:t>
              </a:r>
              <a:r>
                <a:rPr lang="en-US" altLang="zh-CN" sz="2800" kern="0" dirty="0">
                  <a:latin typeface="微软雅黑" panose="020B0503020204020204" pitchFamily="34" charset="-122"/>
                  <a:ea typeface="微软雅黑" panose="020B0503020204020204" pitchFamily="34" charset="-122"/>
                  <a:cs typeface="Arial" panose="020B0604020202020204" pitchFamily="34" charset="0"/>
                </a:rPr>
                <a:t>”</a:t>
              </a:r>
              <a:r>
                <a:rPr lang="zh-CN" altLang="zh-CN" sz="2800" kern="0" dirty="0">
                  <a:latin typeface="微软雅黑" panose="020B0503020204020204" pitchFamily="34" charset="-122"/>
                  <a:ea typeface="微软雅黑" panose="020B0503020204020204" pitchFamily="34" charset="-122"/>
                  <a:cs typeface="Arial" panose="020B0604020202020204" pitchFamily="34" charset="0"/>
                </a:rPr>
                <a:t>。</a:t>
              </a:r>
              <a:endParaRPr lang="zh-CN"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7" name="组合 86"/>
          <p:cNvGrpSpPr>
            <a:grpSpLocks/>
          </p:cNvGrpSpPr>
          <p:nvPr/>
        </p:nvGrpSpPr>
        <p:grpSpPr bwMode="auto">
          <a:xfrm>
            <a:off x="2095500" y="2457450"/>
            <a:ext cx="7989888" cy="1943100"/>
            <a:chOff x="2691455" y="2212059"/>
            <a:chExt cx="8205723" cy="1943249"/>
          </a:xfrm>
        </p:grpSpPr>
        <p:sp>
          <p:nvSpPr>
            <p:cNvPr id="56351" name="ïṣḻidé"/>
            <p:cNvSpPr txBox="1">
              <a:spLocks noChangeArrowheads="1"/>
            </p:cNvSpPr>
            <p:nvPr/>
          </p:nvSpPr>
          <p:spPr bwMode="auto">
            <a:xfrm>
              <a:off x="5136229" y="2212059"/>
              <a:ext cx="3329103" cy="63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2015</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10</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29</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56352" name="矩形 85"/>
            <p:cNvSpPr>
              <a:spLocks noChangeArrowheads="1"/>
            </p:cNvSpPr>
            <p:nvPr/>
          </p:nvSpPr>
          <p:spPr bwMode="auto">
            <a:xfrm>
              <a:off x="2691455" y="2843218"/>
              <a:ext cx="8205723" cy="1312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nSpc>
                  <a:spcPts val="5000"/>
                </a:lnSpc>
              </a:pPr>
              <a:r>
                <a:rPr lang="zh-CN" altLang="en-US" sz="2800">
                  <a:latin typeface="微软雅黑" pitchFamily="34" charset="-122"/>
                  <a:ea typeface="微软雅黑" pitchFamily="34" charset="-122"/>
                </a:rPr>
                <a:t>   党的十八届五中全会提出创新、协调、绿色、开放、共享的发展理念。</a:t>
              </a:r>
              <a:endParaRPr lang="en-US" altLang="zh-CN" sz="2800">
                <a:latin typeface="微软雅黑" pitchFamily="34" charset="-122"/>
                <a:ea typeface="微软雅黑" pitchFamily="34" charset="-122"/>
              </a:endParaRPr>
            </a:p>
          </p:txBody>
        </p:sp>
      </p:grpSp>
      <p:grpSp>
        <p:nvGrpSpPr>
          <p:cNvPr id="90" name="组合 89"/>
          <p:cNvGrpSpPr>
            <a:grpSpLocks/>
          </p:cNvGrpSpPr>
          <p:nvPr/>
        </p:nvGrpSpPr>
        <p:grpSpPr bwMode="auto">
          <a:xfrm>
            <a:off x="1851025" y="2490788"/>
            <a:ext cx="8489950" cy="1901825"/>
            <a:chOff x="2142518" y="2284614"/>
            <a:chExt cx="8262090" cy="1902187"/>
          </a:xfrm>
        </p:grpSpPr>
        <p:sp>
          <p:nvSpPr>
            <p:cNvPr id="56349" name="ïṣḻidé"/>
            <p:cNvSpPr txBox="1">
              <a:spLocks noChangeArrowheads="1"/>
            </p:cNvSpPr>
            <p:nvPr/>
          </p:nvSpPr>
          <p:spPr bwMode="auto">
            <a:xfrm>
              <a:off x="4677892" y="2284614"/>
              <a:ext cx="2869440"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2016</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7</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1</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89" name="矩形 88">
              <a:extLst>
                <a:ext uri="{FF2B5EF4-FFF2-40B4-BE49-F238E27FC236}"/>
              </a:extLst>
            </p:cNvPr>
            <p:cNvSpPr/>
            <p:nvPr/>
          </p:nvSpPr>
          <p:spPr>
            <a:xfrm>
              <a:off x="2142518" y="2886391"/>
              <a:ext cx="8262090" cy="1300410"/>
            </a:xfrm>
            <a:prstGeom prst="rect">
              <a:avLst/>
            </a:prstGeom>
            <a:noFill/>
          </p:spPr>
          <p:txBody>
            <a:bodyPr>
              <a:spAutoFit/>
            </a:bodyPr>
            <a:lstStyle/>
            <a:p>
              <a:pPr indent="457200" fontAlgn="auto">
                <a:lnSpc>
                  <a:spcPts val="5000"/>
                </a:lnSpc>
                <a:spcBef>
                  <a:spcPts val="0"/>
                </a:spcBef>
                <a:spcAft>
                  <a:spcPts val="0"/>
                </a:spcAft>
                <a:defRPr/>
              </a:pPr>
              <a:r>
                <a:rPr lang="en-US" altLang="zh-CN" sz="2800" kern="0" dirty="0">
                  <a:latin typeface="微软雅黑" panose="020B0503020204020204" pitchFamily="34" charset="-122"/>
                  <a:ea typeface="微软雅黑" panose="020B0503020204020204" pitchFamily="34" charset="-122"/>
                  <a:cs typeface="Arial" panose="020B0604020202020204" pitchFamily="34" charset="0"/>
                </a:rPr>
                <a:t>   </a:t>
              </a:r>
              <a:r>
                <a:rPr lang="zh-CN" altLang="zh-CN" sz="2800" kern="0" dirty="0">
                  <a:latin typeface="微软雅黑" panose="020B0503020204020204" pitchFamily="34" charset="-122"/>
                  <a:ea typeface="微软雅黑" panose="020B0503020204020204" pitchFamily="34" charset="-122"/>
                  <a:cs typeface="Arial" panose="020B0604020202020204" pitchFamily="34" charset="0"/>
                </a:rPr>
                <a:t>在</a:t>
              </a:r>
              <a:r>
                <a:rPr lang="zh-CN" altLang="en-US" sz="2800" dirty="0">
                  <a:latin typeface="微软雅黑" panose="020B0503020204020204" pitchFamily="34" charset="-122"/>
                  <a:ea typeface="微软雅黑" panose="020B0503020204020204" pitchFamily="34" charset="-122"/>
                </a:rPr>
                <a:t>庆祝中国共产党成立</a:t>
              </a:r>
              <a:r>
                <a:rPr lang="en-US" altLang="zh-CN" sz="2800" dirty="0">
                  <a:latin typeface="微软雅黑" panose="020B0503020204020204" pitchFamily="34" charset="-122"/>
                  <a:ea typeface="微软雅黑" panose="020B0503020204020204" pitchFamily="34" charset="-122"/>
                </a:rPr>
                <a:t>95</a:t>
              </a:r>
              <a:r>
                <a:rPr lang="zh-CN" altLang="en-US" sz="2800" dirty="0">
                  <a:latin typeface="微软雅黑" panose="020B0503020204020204" pitchFamily="34" charset="-122"/>
                  <a:ea typeface="微软雅黑" panose="020B0503020204020204" pitchFamily="34" charset="-122"/>
                </a:rPr>
                <a:t>周年大会上</a:t>
              </a:r>
              <a:r>
                <a:rPr lang="zh-CN" altLang="zh-CN" sz="2800" kern="0" dirty="0">
                  <a:latin typeface="微软雅黑" panose="020B0503020204020204" pitchFamily="34" charset="-122"/>
                  <a:ea typeface="微软雅黑" panose="020B0503020204020204" pitchFamily="34" charset="-122"/>
                  <a:cs typeface="Arial" panose="020B0604020202020204" pitchFamily="34" charset="0"/>
                </a:rPr>
                <a:t>，强调坚定道路自信、理论自信、制度自信、文化自信</a:t>
              </a:r>
              <a:r>
                <a:rPr lang="zh-CN" altLang="en-US" sz="2800" kern="0" dirty="0">
                  <a:latin typeface="微软雅黑" panose="020B0503020204020204" pitchFamily="34" charset="-122"/>
                  <a:ea typeface="微软雅黑" panose="020B0503020204020204" pitchFamily="34" charset="-122"/>
                  <a:cs typeface="Arial" panose="020B0604020202020204" pitchFamily="34" charset="0"/>
                </a:rPr>
                <a:t>。</a:t>
              </a:r>
              <a:endParaRPr lang="zh-CN" altLang="en-US" sz="2800" dirty="0">
                <a:latin typeface="微软雅黑" panose="020B0503020204020204" pitchFamily="34" charset="-122"/>
                <a:ea typeface="微软雅黑" panose="020B0503020204020204" pitchFamily="34" charset="-122"/>
              </a:endParaRPr>
            </a:p>
          </p:txBody>
        </p:sp>
      </p:grpSp>
      <p:grpSp>
        <p:nvGrpSpPr>
          <p:cNvPr id="93" name="组合 92"/>
          <p:cNvGrpSpPr>
            <a:grpSpLocks/>
          </p:cNvGrpSpPr>
          <p:nvPr/>
        </p:nvGrpSpPr>
        <p:grpSpPr bwMode="auto">
          <a:xfrm>
            <a:off x="1758950" y="2165350"/>
            <a:ext cx="8674100" cy="2527300"/>
            <a:chOff x="2401954" y="1895074"/>
            <a:chExt cx="7669679" cy="2527300"/>
          </a:xfrm>
        </p:grpSpPr>
        <p:sp>
          <p:nvSpPr>
            <p:cNvPr id="56347" name="ïṣḻidé"/>
            <p:cNvSpPr txBox="1">
              <a:spLocks noChangeArrowheads="1"/>
            </p:cNvSpPr>
            <p:nvPr/>
          </p:nvSpPr>
          <p:spPr bwMode="auto">
            <a:xfrm>
              <a:off x="4477071" y="1895074"/>
              <a:ext cx="2799523"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2016</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7</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1</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56348" name="矩形 91"/>
            <p:cNvSpPr>
              <a:spLocks noChangeArrowheads="1"/>
            </p:cNvSpPr>
            <p:nvPr/>
          </p:nvSpPr>
          <p:spPr bwMode="auto">
            <a:xfrm>
              <a:off x="2401954" y="2481265"/>
              <a:ext cx="7669679" cy="194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gn="just">
                <a:lnSpc>
                  <a:spcPts val="5000"/>
                </a:lnSpc>
              </a:pPr>
              <a:r>
                <a:rPr lang="zh-CN" altLang="en-US" sz="2800">
                  <a:latin typeface="微软雅黑" pitchFamily="34" charset="-122"/>
                  <a:ea typeface="微软雅黑" pitchFamily="34" charset="-122"/>
                </a:rPr>
                <a:t>   在庆祝中国共产党成立</a:t>
              </a:r>
              <a:r>
                <a:rPr lang="en-US" altLang="zh-CN" sz="2800">
                  <a:latin typeface="微软雅黑" pitchFamily="34" charset="-122"/>
                  <a:ea typeface="微软雅黑" pitchFamily="34" charset="-122"/>
                </a:rPr>
                <a:t>95</a:t>
              </a:r>
              <a:r>
                <a:rPr lang="zh-CN" altLang="en-US" sz="2800">
                  <a:latin typeface="微软雅黑" pitchFamily="34" charset="-122"/>
                  <a:ea typeface="微软雅黑" pitchFamily="34" charset="-122"/>
                </a:rPr>
                <a:t>周年大会上提出，中国特色社会主义最本质的特征是中国共产党领导，中国特色社会主义制度的最大优势是中国共产党领导。</a:t>
              </a:r>
              <a:endParaRPr lang="en-US" altLang="zh-CN" sz="2800">
                <a:latin typeface="微软雅黑" pitchFamily="34" charset="-122"/>
                <a:ea typeface="微软雅黑" pitchFamily="34" charset="-122"/>
              </a:endParaRPr>
            </a:p>
          </p:txBody>
        </p:sp>
      </p:grpSp>
      <p:grpSp>
        <p:nvGrpSpPr>
          <p:cNvPr id="96" name="组合 95"/>
          <p:cNvGrpSpPr>
            <a:grpSpLocks/>
          </p:cNvGrpSpPr>
          <p:nvPr/>
        </p:nvGrpSpPr>
        <p:grpSpPr bwMode="auto">
          <a:xfrm>
            <a:off x="1725613" y="1836738"/>
            <a:ext cx="8740775" cy="3184525"/>
            <a:chOff x="2378454" y="2272355"/>
            <a:chExt cx="7783730" cy="3185339"/>
          </a:xfrm>
        </p:grpSpPr>
        <p:sp>
          <p:nvSpPr>
            <p:cNvPr id="56345" name="ïṣḻidé"/>
            <p:cNvSpPr txBox="1">
              <a:spLocks noChangeArrowheads="1"/>
            </p:cNvSpPr>
            <p:nvPr/>
          </p:nvSpPr>
          <p:spPr bwMode="auto">
            <a:xfrm>
              <a:off x="4990739" y="2272355"/>
              <a:ext cx="2623024"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just"/>
              <a:r>
                <a:rPr lang="en-US" altLang="zh-CN" sz="3200" b="1">
                  <a:solidFill>
                    <a:srgbClr val="A80000"/>
                  </a:solidFill>
                  <a:latin typeface="微软雅黑" pitchFamily="34" charset="-122"/>
                  <a:ea typeface="微软雅黑" pitchFamily="34" charset="-122"/>
                </a:rPr>
                <a:t>2017</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10</a:t>
              </a:r>
              <a:r>
                <a:rPr lang="zh-CN" altLang="en-US" sz="3200" b="1">
                  <a:solidFill>
                    <a:srgbClr val="A80000"/>
                  </a:solidFill>
                  <a:latin typeface="微软雅黑" pitchFamily="34" charset="-122"/>
                  <a:ea typeface="微软雅黑" pitchFamily="34" charset="-122"/>
                </a:rPr>
                <a:t>月</a:t>
              </a:r>
              <a:endParaRPr lang="id-ID" sz="3200" b="1">
                <a:solidFill>
                  <a:srgbClr val="A80000"/>
                </a:solidFill>
                <a:latin typeface="微软雅黑" pitchFamily="34" charset="-122"/>
                <a:ea typeface="微软雅黑" pitchFamily="34" charset="-122"/>
              </a:endParaRPr>
            </a:p>
          </p:txBody>
        </p:sp>
        <p:sp>
          <p:nvSpPr>
            <p:cNvPr id="56346" name="矩形 94"/>
            <p:cNvSpPr>
              <a:spLocks noChangeArrowheads="1"/>
            </p:cNvSpPr>
            <p:nvPr/>
          </p:nvSpPr>
          <p:spPr bwMode="auto">
            <a:xfrm>
              <a:off x="2378454" y="2863201"/>
              <a:ext cx="7783730" cy="259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lgn="just">
                <a:lnSpc>
                  <a:spcPts val="5000"/>
                </a:lnSpc>
              </a:pPr>
              <a:r>
                <a:rPr lang="zh-CN" altLang="en-US" sz="2800">
                  <a:latin typeface="微软雅黑" pitchFamily="34" charset="-122"/>
                  <a:ea typeface="微软雅黑" pitchFamily="34" charset="-122"/>
                </a:rPr>
                <a:t>   党的十九大提出，建设富强民主文明和谐美丽的社会主义现代化强国；我国社会主要矛盾是人民日益增长的美好生活需要和不平衡不充分的发展之间的矛盾。</a:t>
              </a:r>
              <a:endParaRPr lang="en-US" altLang="zh-CN" sz="2800">
                <a:latin typeface="微软雅黑" pitchFamily="34" charset="-122"/>
                <a:ea typeface="微软雅黑" pitchFamily="34" charset="-122"/>
              </a:endParaRPr>
            </a:p>
          </p:txBody>
        </p:sp>
      </p:grpSp>
      <p:grpSp>
        <p:nvGrpSpPr>
          <p:cNvPr id="99" name="组合 98"/>
          <p:cNvGrpSpPr>
            <a:grpSpLocks/>
          </p:cNvGrpSpPr>
          <p:nvPr/>
        </p:nvGrpSpPr>
        <p:grpSpPr bwMode="auto">
          <a:xfrm>
            <a:off x="1900238" y="2786063"/>
            <a:ext cx="8391525" cy="1285875"/>
            <a:chOff x="2061323" y="2314090"/>
            <a:chExt cx="8392041" cy="1286315"/>
          </a:xfrm>
        </p:grpSpPr>
        <p:sp>
          <p:nvSpPr>
            <p:cNvPr id="56343" name="ïṣḻidé"/>
            <p:cNvSpPr txBox="1">
              <a:spLocks noChangeArrowheads="1"/>
            </p:cNvSpPr>
            <p:nvPr/>
          </p:nvSpPr>
          <p:spPr bwMode="auto">
            <a:xfrm>
              <a:off x="4267318" y="2314090"/>
              <a:ext cx="3560673" cy="65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ctr"/>
              <a:r>
                <a:rPr lang="en-US" altLang="zh-CN" sz="3200" b="1">
                  <a:solidFill>
                    <a:srgbClr val="A80000"/>
                  </a:solidFill>
                  <a:latin typeface="微软雅黑" pitchFamily="34" charset="-122"/>
                  <a:ea typeface="微软雅黑" pitchFamily="34" charset="-122"/>
                </a:rPr>
                <a:t>2017</a:t>
              </a:r>
              <a:r>
                <a:rPr lang="zh-CN" altLang="en-US" sz="3200" b="1">
                  <a:solidFill>
                    <a:srgbClr val="A80000"/>
                  </a:solidFill>
                  <a:latin typeface="微软雅黑" pitchFamily="34" charset="-122"/>
                  <a:ea typeface="微软雅黑" pitchFamily="34" charset="-122"/>
                </a:rPr>
                <a:t>年</a:t>
              </a:r>
              <a:r>
                <a:rPr lang="en-US" altLang="zh-CN" sz="3200" b="1">
                  <a:solidFill>
                    <a:srgbClr val="A80000"/>
                  </a:solidFill>
                  <a:latin typeface="微软雅黑" pitchFamily="34" charset="-122"/>
                  <a:ea typeface="微软雅黑" pitchFamily="34" charset="-122"/>
                </a:rPr>
                <a:t>10</a:t>
              </a:r>
              <a:r>
                <a:rPr lang="zh-CN" altLang="en-US" sz="3200" b="1">
                  <a:solidFill>
                    <a:srgbClr val="A80000"/>
                  </a:solidFill>
                  <a:latin typeface="微软雅黑" pitchFamily="34" charset="-122"/>
                  <a:ea typeface="微软雅黑" pitchFamily="34" charset="-122"/>
                </a:rPr>
                <a:t>月</a:t>
              </a:r>
              <a:r>
                <a:rPr lang="en-US" altLang="zh-CN" sz="3200" b="1">
                  <a:solidFill>
                    <a:srgbClr val="A80000"/>
                  </a:solidFill>
                  <a:latin typeface="微软雅黑" pitchFamily="34" charset="-122"/>
                  <a:ea typeface="微软雅黑" pitchFamily="34" charset="-122"/>
                </a:rPr>
                <a:t>18</a:t>
              </a:r>
              <a:r>
                <a:rPr lang="zh-CN" altLang="en-US" sz="3200" b="1">
                  <a:solidFill>
                    <a:srgbClr val="A80000"/>
                  </a:solidFill>
                  <a:latin typeface="微软雅黑" pitchFamily="34" charset="-122"/>
                  <a:ea typeface="微软雅黑" pitchFamily="34" charset="-122"/>
                </a:rPr>
                <a:t>日</a:t>
              </a:r>
              <a:endParaRPr lang="id-ID" sz="3200" b="1">
                <a:solidFill>
                  <a:srgbClr val="A80000"/>
                </a:solidFill>
                <a:latin typeface="微软雅黑" pitchFamily="34" charset="-122"/>
                <a:ea typeface="微软雅黑" pitchFamily="34" charset="-122"/>
              </a:endParaRPr>
            </a:p>
          </p:txBody>
        </p:sp>
        <p:sp>
          <p:nvSpPr>
            <p:cNvPr id="98" name="矩形 97">
              <a:extLst>
                <a:ext uri="{FF2B5EF4-FFF2-40B4-BE49-F238E27FC236}"/>
              </a:extLst>
            </p:cNvPr>
            <p:cNvSpPr/>
            <p:nvPr/>
          </p:nvSpPr>
          <p:spPr>
            <a:xfrm>
              <a:off x="2061323" y="3170045"/>
              <a:ext cx="8392041" cy="430360"/>
            </a:xfrm>
            <a:prstGeom prst="rect">
              <a:avLst/>
            </a:prstGeom>
            <a:noFill/>
          </p:spPr>
          <p:txBody>
            <a:bodyPr wrap="none">
              <a:spAutoFit/>
            </a:bodyPr>
            <a:lstStyle/>
            <a:p>
              <a:pPr algn="ctr" fontAlgn="auto">
                <a:lnSpc>
                  <a:spcPts val="2500"/>
                </a:lnSpc>
                <a:spcBef>
                  <a:spcPts val="0"/>
                </a:spcBef>
                <a:spcAft>
                  <a:spcPts val="0"/>
                </a:spcAft>
                <a:defRPr/>
              </a:pPr>
              <a:r>
                <a:rPr lang="zh-CN" altLang="zh-CN" sz="3200" kern="0" dirty="0">
                  <a:latin typeface="微软雅黑" panose="020B0503020204020204" pitchFamily="34" charset="-122"/>
                  <a:ea typeface="微软雅黑" panose="020B0503020204020204" pitchFamily="34" charset="-122"/>
                  <a:cs typeface="Arial" panose="020B0604020202020204" pitchFamily="34" charset="0"/>
                </a:rPr>
                <a:t>党的十九大提出</a:t>
              </a:r>
              <a:r>
                <a:rPr lang="zh-CN" altLang="en-US" sz="3200" kern="0" dirty="0">
                  <a:latin typeface="微软雅黑" panose="020B0503020204020204" pitchFamily="34" charset="-122"/>
                  <a:ea typeface="微软雅黑" panose="020B0503020204020204" pitchFamily="34" charset="-122"/>
                  <a:cs typeface="Arial" panose="020B0604020202020204" pitchFamily="34" charset="0"/>
                </a:rPr>
                <a:t>，</a:t>
              </a:r>
              <a:r>
                <a:rPr lang="zh-CN" altLang="zh-CN" sz="3200" kern="0" dirty="0">
                  <a:latin typeface="微软雅黑" panose="020B0503020204020204" pitchFamily="34" charset="-122"/>
                  <a:ea typeface="微软雅黑" panose="020B0503020204020204" pitchFamily="34" charset="-122"/>
                  <a:cs typeface="Arial" panose="020B0604020202020204" pitchFamily="34" charset="0"/>
                </a:rPr>
                <a:t>坚持党对一切工作的领导</a:t>
              </a:r>
              <a:r>
                <a:rPr lang="zh-CN" altLang="en-US" sz="3200" kern="0" dirty="0">
                  <a:latin typeface="微软雅黑" panose="020B0503020204020204" pitchFamily="34" charset="-122"/>
                  <a:ea typeface="微软雅黑" panose="020B0503020204020204" pitchFamily="34" charset="-122"/>
                  <a:cs typeface="Arial" panose="020B0604020202020204" pitchFamily="34" charset="0"/>
                </a:rPr>
                <a:t>。</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56340" name="文本框 1"/>
          <p:cNvSpPr txBox="1">
            <a:spLocks noChangeArrowheads="1"/>
          </p:cNvSpPr>
          <p:nvPr/>
        </p:nvSpPr>
        <p:spPr bwMode="auto">
          <a:xfrm>
            <a:off x="1687513" y="2209800"/>
            <a:ext cx="8393112"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endParaRPr lang="zh-CN" altLang="en-US"/>
          </a:p>
        </p:txBody>
      </p:sp>
      <p:sp>
        <p:nvSpPr>
          <p:cNvPr id="57" name="文本框 56"/>
          <p:cNvSpPr txBox="1"/>
          <p:nvPr/>
        </p:nvSpPr>
        <p:spPr>
          <a:xfrm>
            <a:off x="2316163" y="1317625"/>
            <a:ext cx="7559675" cy="4229100"/>
          </a:xfrm>
          <a:prstGeom prst="rect">
            <a:avLst/>
          </a:prstGeom>
          <a:noFill/>
        </p:spPr>
        <p:txBody>
          <a:bodyPr>
            <a:spAutoFit/>
          </a:bodyPr>
          <a:lstStyle/>
          <a:p>
            <a:pPr indent="457200" algn="just" fontAlgn="auto">
              <a:lnSpc>
                <a:spcPct val="160000"/>
              </a:lnSpc>
              <a:spcBef>
                <a:spcPts val="0"/>
              </a:spcBef>
              <a:spcAft>
                <a:spcPts val="0"/>
              </a:spcAft>
              <a:defRPr/>
            </a:pPr>
            <a:r>
              <a:rPr lang="zh-CN" altLang="en-US" sz="2400" dirty="0">
                <a:latin typeface="微软雅黑" panose="020B0503020204020204" pitchFamily="34" charset="-122"/>
                <a:ea typeface="微软雅黑" panose="020B0503020204020204" pitchFamily="34" charset="-122"/>
              </a:rPr>
              <a:t>  习近平总书记以马克思主义</a:t>
            </a:r>
            <a:r>
              <a:rPr lang="zh-CN" altLang="en-US" sz="2400" b="1" dirty="0">
                <a:solidFill>
                  <a:srgbClr val="A80000"/>
                </a:solidFill>
                <a:latin typeface="微软雅黑" panose="020B0503020204020204" pitchFamily="34" charset="-122"/>
                <a:ea typeface="微软雅黑" panose="020B0503020204020204" pitchFamily="34" charset="-122"/>
              </a:rPr>
              <a:t>政治家</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A80000"/>
                </a:solidFill>
                <a:latin typeface="微软雅黑" panose="020B0503020204020204" pitchFamily="34" charset="-122"/>
                <a:ea typeface="微软雅黑" panose="020B0503020204020204" pitchFamily="34" charset="-122"/>
              </a:rPr>
              <a:t>思想家</a:t>
            </a:r>
            <a:r>
              <a:rPr lang="zh-CN" altLang="en-US" sz="2400" dirty="0">
                <a:latin typeface="微软雅黑" panose="020B0503020204020204" pitchFamily="34" charset="-122"/>
                <a:ea typeface="微软雅黑" panose="020B0503020204020204" pitchFamily="34" charset="-122"/>
              </a:rPr>
              <a:t>的深刻洞察力、敏锐判断力、理论创造力和战略定力，提出了一系列具有开创性意义的新理念新思想新战略，为新时代中国特色社会主义思想的创立发挥了</a:t>
            </a:r>
            <a:r>
              <a:rPr lang="zh-CN" altLang="en-US" sz="2400" b="1" dirty="0">
                <a:solidFill>
                  <a:srgbClr val="A80000"/>
                </a:solidFill>
                <a:latin typeface="微软雅黑" panose="020B0503020204020204" pitchFamily="34" charset="-122"/>
                <a:ea typeface="微软雅黑" panose="020B0503020204020204" pitchFamily="34" charset="-122"/>
              </a:rPr>
              <a:t>决定性作用</a:t>
            </a:r>
            <a:r>
              <a:rPr lang="zh-CN" altLang="en-US" sz="2400" dirty="0">
                <a:latin typeface="微软雅黑" panose="020B0503020204020204" pitchFamily="34" charset="-122"/>
                <a:ea typeface="微软雅黑" panose="020B0503020204020204" pitchFamily="34" charset="-122"/>
              </a:rPr>
              <a:t>、作出了</a:t>
            </a:r>
            <a:r>
              <a:rPr lang="zh-CN" altLang="en-US" sz="2400" b="1" dirty="0">
                <a:solidFill>
                  <a:srgbClr val="A80000"/>
                </a:solidFill>
                <a:latin typeface="微软雅黑" panose="020B0503020204020204" pitchFamily="34" charset="-122"/>
                <a:ea typeface="微软雅黑" panose="020B0503020204020204" pitchFamily="34" charset="-122"/>
              </a:rPr>
              <a:t>决定性贡献</a:t>
            </a:r>
            <a:r>
              <a:rPr lang="zh-CN" altLang="en-US" sz="2400" dirty="0">
                <a:latin typeface="微软雅黑" panose="020B0503020204020204" pitchFamily="34" charset="-122"/>
                <a:ea typeface="微软雅黑" panose="020B0503020204020204" pitchFamily="34" charset="-122"/>
              </a:rPr>
              <a:t>，成为</a:t>
            </a:r>
            <a:r>
              <a:rPr lang="zh-CN" altLang="en-US" sz="2400" b="1" dirty="0">
                <a:solidFill>
                  <a:srgbClr val="A80000"/>
                </a:solidFill>
                <a:latin typeface="微软雅黑" panose="020B0503020204020204" pitchFamily="34" charset="-122"/>
                <a:ea typeface="微软雅黑" panose="020B0503020204020204" pitchFamily="34" charset="-122"/>
              </a:rPr>
              <a:t>党中央的核心</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A80000"/>
                </a:solidFill>
                <a:latin typeface="微软雅黑" panose="020B0503020204020204" pitchFamily="34" charset="-122"/>
                <a:ea typeface="微软雅黑" panose="020B0503020204020204" pitchFamily="34" charset="-122"/>
              </a:rPr>
              <a:t>全党的核心</a:t>
            </a:r>
            <a:r>
              <a:rPr lang="zh-CN" altLang="en-US" sz="2400" dirty="0">
                <a:latin typeface="微软雅黑" panose="020B0503020204020204" pitchFamily="34" charset="-122"/>
                <a:ea typeface="微软雅黑" panose="020B0503020204020204" pitchFamily="34" charset="-122"/>
              </a:rPr>
              <a:t>，成为新时代中国特色社会主义的</a:t>
            </a:r>
            <a:r>
              <a:rPr lang="zh-CN" altLang="en-US" sz="2400" b="1" dirty="0">
                <a:solidFill>
                  <a:srgbClr val="A80000"/>
                </a:solidFill>
                <a:latin typeface="微软雅黑" panose="020B0503020204020204" pitchFamily="34" charset="-122"/>
                <a:ea typeface="微软雅黑" panose="020B0503020204020204" pitchFamily="34" charset="-122"/>
              </a:rPr>
              <a:t>掌舵者</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A80000"/>
                </a:solidFill>
                <a:latin typeface="微软雅黑" panose="020B0503020204020204" pitchFamily="34" charset="-122"/>
                <a:ea typeface="微软雅黑" panose="020B0503020204020204" pitchFamily="34" charset="-122"/>
              </a:rPr>
              <a:t>领路人</a:t>
            </a:r>
            <a:r>
              <a:rPr lang="zh-CN" altLang="en-US" sz="2400" dirty="0">
                <a:latin typeface="微软雅黑" panose="020B0503020204020204" pitchFamily="34" charset="-122"/>
                <a:ea typeface="微软雅黑" panose="020B0503020204020204" pitchFamily="34" charset="-122"/>
              </a:rPr>
              <a:t>，作为</a:t>
            </a:r>
            <a:r>
              <a:rPr lang="zh-CN" altLang="en-US" sz="2400" b="1" dirty="0">
                <a:solidFill>
                  <a:srgbClr val="A80000"/>
                </a:solidFill>
                <a:latin typeface="微软雅黑" panose="020B0503020204020204" pitchFamily="34" charset="-122"/>
                <a:ea typeface="微软雅黑" panose="020B0503020204020204" pitchFamily="34" charset="-122"/>
              </a:rPr>
              <a:t>大国领袖</a:t>
            </a:r>
            <a:r>
              <a:rPr lang="zh-CN" altLang="en-US" sz="2400"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sz="2400" b="1" dirty="0">
                <a:solidFill>
                  <a:srgbClr val="A80000"/>
                </a:solidFill>
                <a:latin typeface="微软雅黑" panose="020B0503020204020204" pitchFamily="34" charset="-122"/>
                <a:ea typeface="微软雅黑" panose="020B0503020204020204" pitchFamily="34" charset="-122"/>
              </a:rPr>
              <a:t>人民领袖</a:t>
            </a:r>
            <a:r>
              <a:rPr lang="zh-CN" altLang="en-US" sz="2400" dirty="0">
                <a:latin typeface="微软雅黑" panose="020B0503020204020204" pitchFamily="34" charset="-122"/>
                <a:ea typeface="微软雅黑" panose="020B0503020204020204" pitchFamily="34" charset="-122"/>
              </a:rPr>
              <a:t>，受到全党全国各族人民的衷心爱戴。</a:t>
            </a:r>
          </a:p>
        </p:txBody>
      </p:sp>
      <p:pic>
        <p:nvPicPr>
          <p:cNvPr id="3" name="01讲-最后音乐（声音调大）">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0225" y="-10541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subTnLst>
                                    <p:set>
                                      <p:cBhvr override="childStyle">
                                        <p:cTn dur="1" fill="hold" display="0" masterRel="sameClick" afterEffect="1">
                                          <p:stCondLst>
                                            <p:cond evt="end" delay="0">
                                              <p:tn val="5"/>
                                            </p:cond>
                                          </p:stCondLst>
                                        </p:cTn>
                                        <p:tgtEl>
                                          <p:spTgt spid="57"/>
                                        </p:tgtEl>
                                        <p:attrNameLst>
                                          <p:attrName>style.visibility</p:attrName>
                                        </p:attrNameLst>
                                      </p:cBhvr>
                                      <p:to>
                                        <p:strVal val="hidden"/>
                                      </p:to>
                                    </p:set>
                                  </p:subTnLst>
                                </p:cTn>
                              </p:par>
                            </p:childTnLst>
                          </p:cTn>
                        </p:par>
                        <p:par>
                          <p:cTn id="8" fill="hold" nodeType="afterGroup">
                            <p:stCondLst>
                              <p:cond delay="9900"/>
                            </p:stCondLst>
                            <p:childTnLst>
                              <p:par>
                                <p:cTn id="9" presetID="53" presetClass="entr" presetSubtype="16" fill="hold" nodeType="afterEffect">
                                  <p:stCondLst>
                                    <p:cond delay="500"/>
                                  </p:stCondLst>
                                  <p:childTnLst>
                                    <p:set>
                                      <p:cBhvr>
                                        <p:cTn id="10" dur="1" fill="hold">
                                          <p:stCondLst>
                                            <p:cond delay="0"/>
                                          </p:stCondLst>
                                        </p:cTn>
                                        <p:tgtEl>
                                          <p:spTgt spid="51"/>
                                        </p:tgtEl>
                                        <p:attrNameLst>
                                          <p:attrName>style.visibility</p:attrName>
                                        </p:attrNameLst>
                                      </p:cBhvr>
                                      <p:to>
                                        <p:strVal val="visible"/>
                                      </p:to>
                                    </p:set>
                                    <p:anim calcmode="lin" valueType="num">
                                      <p:cBhvr>
                                        <p:cTn id="11" dur="500" fill="hold"/>
                                        <p:tgtEl>
                                          <p:spTgt spid="51"/>
                                        </p:tgtEl>
                                        <p:attrNameLst>
                                          <p:attrName>ppt_w</p:attrName>
                                        </p:attrNameLst>
                                      </p:cBhvr>
                                      <p:tavLst>
                                        <p:tav tm="0">
                                          <p:val>
                                            <p:fltVal val="0"/>
                                          </p:val>
                                        </p:tav>
                                        <p:tav tm="100000">
                                          <p:val>
                                            <p:strVal val="#ppt_w"/>
                                          </p:val>
                                        </p:tav>
                                      </p:tavLst>
                                    </p:anim>
                                    <p:anim calcmode="lin" valueType="num">
                                      <p:cBhvr>
                                        <p:cTn id="12" dur="500" fill="hold"/>
                                        <p:tgtEl>
                                          <p:spTgt spid="51"/>
                                        </p:tgtEl>
                                        <p:attrNameLst>
                                          <p:attrName>ppt_h</p:attrName>
                                        </p:attrNameLst>
                                      </p:cBhvr>
                                      <p:tavLst>
                                        <p:tav tm="0">
                                          <p:val>
                                            <p:fltVal val="0"/>
                                          </p:val>
                                        </p:tav>
                                        <p:tav tm="100000">
                                          <p:val>
                                            <p:strVal val="#ppt_h"/>
                                          </p:val>
                                        </p:tav>
                                      </p:tavLst>
                                    </p:anim>
                                    <p:animEffect transition="in" filter="fade">
                                      <p:cBhvr>
                                        <p:cTn id="13" dur="500"/>
                                        <p:tgtEl>
                                          <p:spTgt spid="51"/>
                                        </p:tgtEl>
                                      </p:cBhvr>
                                    </p:animEffect>
                                  </p:childTnLst>
                                </p:cTn>
                              </p:par>
                            </p:childTnLst>
                          </p:cTn>
                        </p:par>
                        <p:par>
                          <p:cTn id="14" fill="hold" nodeType="afterGroup">
                            <p:stCondLst>
                              <p:cond delay="10900"/>
                            </p:stCondLst>
                            <p:childTnLst>
                              <p:par>
                                <p:cTn id="15" presetID="6" presetClass="emph" presetSubtype="0" fill="hold" nodeType="afterEffect">
                                  <p:stCondLst>
                                    <p:cond delay="0"/>
                                  </p:stCondLst>
                                  <p:childTnLst>
                                    <p:animScale>
                                      <p:cBhvr>
                                        <p:cTn id="16" dur="3000" fill="hold"/>
                                        <p:tgtEl>
                                          <p:spTgt spid="51"/>
                                        </p:tgtEl>
                                      </p:cBhvr>
                                      <p:by x="130000" y="130000"/>
                                    </p:animScale>
                                  </p:childTnLst>
                                  <p:subTnLst>
                                    <p:set>
                                      <p:cBhvr override="childStyle">
                                        <p:cTn dur="1" fill="hold" display="0" masterRel="sameClick" afterEffect="1">
                                          <p:stCondLst>
                                            <p:cond evt="end" delay="0">
                                              <p:tn val="15"/>
                                            </p:cond>
                                          </p:stCondLst>
                                        </p:cTn>
                                        <p:tgtEl>
                                          <p:spTgt spid="51"/>
                                        </p:tgtEl>
                                        <p:attrNameLst>
                                          <p:attrName>style.visibility</p:attrName>
                                        </p:attrNameLst>
                                      </p:cBhvr>
                                      <p:to>
                                        <p:strVal val="hidden"/>
                                      </p:to>
                                    </p:set>
                                  </p:subTnLst>
                                </p:cTn>
                              </p:par>
                            </p:childTnLst>
                          </p:cTn>
                        </p:par>
                        <p:par>
                          <p:cTn id="17" fill="hold" nodeType="afterGroup">
                            <p:stCondLst>
                              <p:cond delay="13900"/>
                            </p:stCondLst>
                            <p:childTnLst>
                              <p:par>
                                <p:cTn id="18" presetID="53" presetClass="entr" presetSubtype="16" fill="hold" nodeType="afterEffect">
                                  <p:stCondLst>
                                    <p:cond delay="0"/>
                                  </p:stCondLst>
                                  <p:childTnLst>
                                    <p:set>
                                      <p:cBhvr>
                                        <p:cTn id="19" dur="1" fill="hold">
                                          <p:stCondLst>
                                            <p:cond delay="0"/>
                                          </p:stCondLst>
                                        </p:cTn>
                                        <p:tgtEl>
                                          <p:spTgt spid="54"/>
                                        </p:tgtEl>
                                        <p:attrNameLst>
                                          <p:attrName>style.visibility</p:attrName>
                                        </p:attrNameLst>
                                      </p:cBhvr>
                                      <p:to>
                                        <p:strVal val="visible"/>
                                      </p:to>
                                    </p:set>
                                    <p:anim calcmode="lin" valueType="num">
                                      <p:cBhvr>
                                        <p:cTn id="20" dur="500" fill="hold"/>
                                        <p:tgtEl>
                                          <p:spTgt spid="54"/>
                                        </p:tgtEl>
                                        <p:attrNameLst>
                                          <p:attrName>ppt_w</p:attrName>
                                        </p:attrNameLst>
                                      </p:cBhvr>
                                      <p:tavLst>
                                        <p:tav tm="0">
                                          <p:val>
                                            <p:fltVal val="0"/>
                                          </p:val>
                                        </p:tav>
                                        <p:tav tm="100000">
                                          <p:val>
                                            <p:strVal val="#ppt_w"/>
                                          </p:val>
                                        </p:tav>
                                      </p:tavLst>
                                    </p:anim>
                                    <p:anim calcmode="lin" valueType="num">
                                      <p:cBhvr>
                                        <p:cTn id="21" dur="500" fill="hold"/>
                                        <p:tgtEl>
                                          <p:spTgt spid="54"/>
                                        </p:tgtEl>
                                        <p:attrNameLst>
                                          <p:attrName>ppt_h</p:attrName>
                                        </p:attrNameLst>
                                      </p:cBhvr>
                                      <p:tavLst>
                                        <p:tav tm="0">
                                          <p:val>
                                            <p:fltVal val="0"/>
                                          </p:val>
                                        </p:tav>
                                        <p:tav tm="100000">
                                          <p:val>
                                            <p:strVal val="#ppt_h"/>
                                          </p:val>
                                        </p:tav>
                                      </p:tavLst>
                                    </p:anim>
                                    <p:animEffect transition="in" filter="fade">
                                      <p:cBhvr>
                                        <p:cTn id="22" dur="500"/>
                                        <p:tgtEl>
                                          <p:spTgt spid="54"/>
                                        </p:tgtEl>
                                      </p:cBhvr>
                                    </p:animEffect>
                                  </p:childTnLst>
                                </p:cTn>
                              </p:par>
                            </p:childTnLst>
                          </p:cTn>
                        </p:par>
                        <p:par>
                          <p:cTn id="23" fill="hold" nodeType="afterGroup">
                            <p:stCondLst>
                              <p:cond delay="14400"/>
                            </p:stCondLst>
                            <p:childTnLst>
                              <p:par>
                                <p:cTn id="24" presetID="6" presetClass="emph" presetSubtype="0" fill="hold" nodeType="afterEffect">
                                  <p:stCondLst>
                                    <p:cond delay="0"/>
                                  </p:stCondLst>
                                  <p:childTnLst>
                                    <p:animScale>
                                      <p:cBhvr>
                                        <p:cTn id="25" dur="3000" fill="hold"/>
                                        <p:tgtEl>
                                          <p:spTgt spid="54"/>
                                        </p:tgtEl>
                                      </p:cBhvr>
                                      <p:by x="130000" y="130000"/>
                                    </p:animScale>
                                  </p:childTnLst>
                                  <p:subTnLst>
                                    <p:set>
                                      <p:cBhvr override="childStyle">
                                        <p:cTn dur="1" fill="hold" display="0" masterRel="sameClick" afterEffect="1">
                                          <p:stCondLst>
                                            <p:cond evt="end" delay="0">
                                              <p:tn val="24"/>
                                            </p:cond>
                                          </p:stCondLst>
                                        </p:cTn>
                                        <p:tgtEl>
                                          <p:spTgt spid="54"/>
                                        </p:tgtEl>
                                        <p:attrNameLst>
                                          <p:attrName>style.visibility</p:attrName>
                                        </p:attrNameLst>
                                      </p:cBhvr>
                                      <p:to>
                                        <p:strVal val="hidden"/>
                                      </p:to>
                                    </p:set>
                                  </p:subTnLst>
                                </p:cTn>
                              </p:par>
                            </p:childTnLst>
                          </p:cTn>
                        </p:par>
                        <p:par>
                          <p:cTn id="26" fill="hold" nodeType="afterGroup">
                            <p:stCondLst>
                              <p:cond delay="17400"/>
                            </p:stCondLst>
                            <p:childTnLst>
                              <p:par>
                                <p:cTn id="27" presetID="53" presetClass="entr" presetSubtype="16"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par>
                          <p:cTn id="32" fill="hold" nodeType="afterGroup">
                            <p:stCondLst>
                              <p:cond delay="17900"/>
                            </p:stCondLst>
                            <p:childTnLst>
                              <p:par>
                                <p:cTn id="33" presetID="6" presetClass="emph" presetSubtype="0" fill="hold" nodeType="afterEffect">
                                  <p:stCondLst>
                                    <p:cond delay="0"/>
                                  </p:stCondLst>
                                  <p:childTnLst>
                                    <p:animScale>
                                      <p:cBhvr>
                                        <p:cTn id="34" dur="3000" fill="hold"/>
                                        <p:tgtEl>
                                          <p:spTgt spid="10"/>
                                        </p:tgtEl>
                                      </p:cBhvr>
                                      <p:by x="130000" y="130000"/>
                                    </p:animScale>
                                  </p:childTnLst>
                                  <p:subTnLst>
                                    <p:set>
                                      <p:cBhvr override="childStyle">
                                        <p:cTn dur="1" fill="hold" display="0" masterRel="sameClick" afterEffect="1">
                                          <p:stCondLst>
                                            <p:cond evt="end" delay="0">
                                              <p:tn val="33"/>
                                            </p:cond>
                                          </p:stCondLst>
                                        </p:cTn>
                                        <p:tgtEl>
                                          <p:spTgt spid="10"/>
                                        </p:tgtEl>
                                        <p:attrNameLst>
                                          <p:attrName>style.visibility</p:attrName>
                                        </p:attrNameLst>
                                      </p:cBhvr>
                                      <p:to>
                                        <p:strVal val="hidden"/>
                                      </p:to>
                                    </p:set>
                                  </p:subTnLst>
                                </p:cTn>
                              </p:par>
                            </p:childTnLst>
                          </p:cTn>
                        </p:par>
                        <p:par>
                          <p:cTn id="35" fill="hold" nodeType="afterGroup">
                            <p:stCondLst>
                              <p:cond delay="20900"/>
                            </p:stCondLst>
                            <p:childTnLst>
                              <p:par>
                                <p:cTn id="36" presetID="53" presetClass="entr" presetSubtype="16"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p:cTn id="38" dur="500" fill="hold"/>
                                        <p:tgtEl>
                                          <p:spTgt spid="60"/>
                                        </p:tgtEl>
                                        <p:attrNameLst>
                                          <p:attrName>ppt_w</p:attrName>
                                        </p:attrNameLst>
                                      </p:cBhvr>
                                      <p:tavLst>
                                        <p:tav tm="0">
                                          <p:val>
                                            <p:fltVal val="0"/>
                                          </p:val>
                                        </p:tav>
                                        <p:tav tm="100000">
                                          <p:val>
                                            <p:strVal val="#ppt_w"/>
                                          </p:val>
                                        </p:tav>
                                      </p:tavLst>
                                    </p:anim>
                                    <p:anim calcmode="lin" valueType="num">
                                      <p:cBhvr>
                                        <p:cTn id="39" dur="500" fill="hold"/>
                                        <p:tgtEl>
                                          <p:spTgt spid="60"/>
                                        </p:tgtEl>
                                        <p:attrNameLst>
                                          <p:attrName>ppt_h</p:attrName>
                                        </p:attrNameLst>
                                      </p:cBhvr>
                                      <p:tavLst>
                                        <p:tav tm="0">
                                          <p:val>
                                            <p:fltVal val="0"/>
                                          </p:val>
                                        </p:tav>
                                        <p:tav tm="100000">
                                          <p:val>
                                            <p:strVal val="#ppt_h"/>
                                          </p:val>
                                        </p:tav>
                                      </p:tavLst>
                                    </p:anim>
                                    <p:animEffect transition="in" filter="fade">
                                      <p:cBhvr>
                                        <p:cTn id="40" dur="500"/>
                                        <p:tgtEl>
                                          <p:spTgt spid="60"/>
                                        </p:tgtEl>
                                      </p:cBhvr>
                                    </p:animEffect>
                                  </p:childTnLst>
                                </p:cTn>
                              </p:par>
                            </p:childTnLst>
                          </p:cTn>
                        </p:par>
                        <p:par>
                          <p:cTn id="41" fill="hold" nodeType="afterGroup">
                            <p:stCondLst>
                              <p:cond delay="21400"/>
                            </p:stCondLst>
                            <p:childTnLst>
                              <p:par>
                                <p:cTn id="42" presetID="6" presetClass="emph" presetSubtype="0" fill="hold" nodeType="afterEffect">
                                  <p:stCondLst>
                                    <p:cond delay="0"/>
                                  </p:stCondLst>
                                  <p:childTnLst>
                                    <p:animScale>
                                      <p:cBhvr>
                                        <p:cTn id="43" dur="3000" fill="hold"/>
                                        <p:tgtEl>
                                          <p:spTgt spid="60"/>
                                        </p:tgtEl>
                                      </p:cBhvr>
                                      <p:by x="130000" y="130000"/>
                                    </p:animScale>
                                  </p:childTnLst>
                                  <p:subTnLst>
                                    <p:set>
                                      <p:cBhvr override="childStyle">
                                        <p:cTn dur="1" fill="hold" display="0" masterRel="sameClick" afterEffect="1">
                                          <p:stCondLst>
                                            <p:cond evt="end" delay="0">
                                              <p:tn val="42"/>
                                            </p:cond>
                                          </p:stCondLst>
                                        </p:cTn>
                                        <p:tgtEl>
                                          <p:spTgt spid="60"/>
                                        </p:tgtEl>
                                        <p:attrNameLst>
                                          <p:attrName>style.visibility</p:attrName>
                                        </p:attrNameLst>
                                      </p:cBhvr>
                                      <p:to>
                                        <p:strVal val="hidden"/>
                                      </p:to>
                                    </p:set>
                                  </p:subTnLst>
                                </p:cTn>
                              </p:par>
                            </p:childTnLst>
                          </p:cTn>
                        </p:par>
                        <p:par>
                          <p:cTn id="44" fill="hold" nodeType="afterGroup">
                            <p:stCondLst>
                              <p:cond delay="24400"/>
                            </p:stCondLst>
                            <p:childTnLst>
                              <p:par>
                                <p:cTn id="45" presetID="53" presetClass="entr" presetSubtype="16" fill="hold" nodeType="after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p:cTn id="47" dur="500" fill="hold"/>
                                        <p:tgtEl>
                                          <p:spTgt spid="63"/>
                                        </p:tgtEl>
                                        <p:attrNameLst>
                                          <p:attrName>ppt_w</p:attrName>
                                        </p:attrNameLst>
                                      </p:cBhvr>
                                      <p:tavLst>
                                        <p:tav tm="0">
                                          <p:val>
                                            <p:fltVal val="0"/>
                                          </p:val>
                                        </p:tav>
                                        <p:tav tm="100000">
                                          <p:val>
                                            <p:strVal val="#ppt_w"/>
                                          </p:val>
                                        </p:tav>
                                      </p:tavLst>
                                    </p:anim>
                                    <p:anim calcmode="lin" valueType="num">
                                      <p:cBhvr>
                                        <p:cTn id="48" dur="500" fill="hold"/>
                                        <p:tgtEl>
                                          <p:spTgt spid="63"/>
                                        </p:tgtEl>
                                        <p:attrNameLst>
                                          <p:attrName>ppt_h</p:attrName>
                                        </p:attrNameLst>
                                      </p:cBhvr>
                                      <p:tavLst>
                                        <p:tav tm="0">
                                          <p:val>
                                            <p:fltVal val="0"/>
                                          </p:val>
                                        </p:tav>
                                        <p:tav tm="100000">
                                          <p:val>
                                            <p:strVal val="#ppt_h"/>
                                          </p:val>
                                        </p:tav>
                                      </p:tavLst>
                                    </p:anim>
                                    <p:animEffect transition="in" filter="fade">
                                      <p:cBhvr>
                                        <p:cTn id="49" dur="500"/>
                                        <p:tgtEl>
                                          <p:spTgt spid="63"/>
                                        </p:tgtEl>
                                      </p:cBhvr>
                                    </p:animEffect>
                                  </p:childTnLst>
                                </p:cTn>
                              </p:par>
                            </p:childTnLst>
                          </p:cTn>
                        </p:par>
                        <p:par>
                          <p:cTn id="50" fill="hold" nodeType="afterGroup">
                            <p:stCondLst>
                              <p:cond delay="24900"/>
                            </p:stCondLst>
                            <p:childTnLst>
                              <p:par>
                                <p:cTn id="51" presetID="6" presetClass="emph" presetSubtype="0" fill="hold" nodeType="afterEffect">
                                  <p:stCondLst>
                                    <p:cond delay="0"/>
                                  </p:stCondLst>
                                  <p:childTnLst>
                                    <p:animScale>
                                      <p:cBhvr>
                                        <p:cTn id="52" dur="3000" fill="hold"/>
                                        <p:tgtEl>
                                          <p:spTgt spid="63"/>
                                        </p:tgtEl>
                                      </p:cBhvr>
                                      <p:by x="130000" y="130000"/>
                                    </p:animScale>
                                  </p:childTnLst>
                                  <p:subTnLst>
                                    <p:set>
                                      <p:cBhvr override="childStyle">
                                        <p:cTn dur="1" fill="hold" display="0" masterRel="sameClick" afterEffect="1">
                                          <p:stCondLst>
                                            <p:cond evt="end" delay="0">
                                              <p:tn val="51"/>
                                            </p:cond>
                                          </p:stCondLst>
                                        </p:cTn>
                                        <p:tgtEl>
                                          <p:spTgt spid="63"/>
                                        </p:tgtEl>
                                        <p:attrNameLst>
                                          <p:attrName>style.visibility</p:attrName>
                                        </p:attrNameLst>
                                      </p:cBhvr>
                                      <p:to>
                                        <p:strVal val="hidden"/>
                                      </p:to>
                                    </p:set>
                                  </p:subTnLst>
                                </p:cTn>
                              </p:par>
                            </p:childTnLst>
                          </p:cTn>
                        </p:par>
                        <p:par>
                          <p:cTn id="53" fill="hold" nodeType="afterGroup">
                            <p:stCondLst>
                              <p:cond delay="27900"/>
                            </p:stCondLst>
                            <p:childTnLst>
                              <p:par>
                                <p:cTn id="54" presetID="53" presetClass="entr" presetSubtype="16" fill="hold" nodeType="afterEffect">
                                  <p:stCondLst>
                                    <p:cond delay="0"/>
                                  </p:stCondLst>
                                  <p:childTnLst>
                                    <p:set>
                                      <p:cBhvr>
                                        <p:cTn id="55" dur="1" fill="hold">
                                          <p:stCondLst>
                                            <p:cond delay="0"/>
                                          </p:stCondLst>
                                        </p:cTn>
                                        <p:tgtEl>
                                          <p:spTgt spid="66"/>
                                        </p:tgtEl>
                                        <p:attrNameLst>
                                          <p:attrName>style.visibility</p:attrName>
                                        </p:attrNameLst>
                                      </p:cBhvr>
                                      <p:to>
                                        <p:strVal val="visible"/>
                                      </p:to>
                                    </p:set>
                                    <p:anim calcmode="lin" valueType="num">
                                      <p:cBhvr>
                                        <p:cTn id="56" dur="500" fill="hold"/>
                                        <p:tgtEl>
                                          <p:spTgt spid="66"/>
                                        </p:tgtEl>
                                        <p:attrNameLst>
                                          <p:attrName>ppt_w</p:attrName>
                                        </p:attrNameLst>
                                      </p:cBhvr>
                                      <p:tavLst>
                                        <p:tav tm="0">
                                          <p:val>
                                            <p:fltVal val="0"/>
                                          </p:val>
                                        </p:tav>
                                        <p:tav tm="100000">
                                          <p:val>
                                            <p:strVal val="#ppt_w"/>
                                          </p:val>
                                        </p:tav>
                                      </p:tavLst>
                                    </p:anim>
                                    <p:anim calcmode="lin" valueType="num">
                                      <p:cBhvr>
                                        <p:cTn id="57" dur="500" fill="hold"/>
                                        <p:tgtEl>
                                          <p:spTgt spid="66"/>
                                        </p:tgtEl>
                                        <p:attrNameLst>
                                          <p:attrName>ppt_h</p:attrName>
                                        </p:attrNameLst>
                                      </p:cBhvr>
                                      <p:tavLst>
                                        <p:tav tm="0">
                                          <p:val>
                                            <p:fltVal val="0"/>
                                          </p:val>
                                        </p:tav>
                                        <p:tav tm="100000">
                                          <p:val>
                                            <p:strVal val="#ppt_h"/>
                                          </p:val>
                                        </p:tav>
                                      </p:tavLst>
                                    </p:anim>
                                    <p:animEffect transition="in" filter="fade">
                                      <p:cBhvr>
                                        <p:cTn id="58" dur="500"/>
                                        <p:tgtEl>
                                          <p:spTgt spid="66"/>
                                        </p:tgtEl>
                                      </p:cBhvr>
                                    </p:animEffect>
                                  </p:childTnLst>
                                </p:cTn>
                              </p:par>
                            </p:childTnLst>
                          </p:cTn>
                        </p:par>
                        <p:par>
                          <p:cTn id="59" fill="hold" nodeType="afterGroup">
                            <p:stCondLst>
                              <p:cond delay="28400"/>
                            </p:stCondLst>
                            <p:childTnLst>
                              <p:par>
                                <p:cTn id="60" presetID="6" presetClass="emph" presetSubtype="0" fill="hold" nodeType="afterEffect">
                                  <p:stCondLst>
                                    <p:cond delay="0"/>
                                  </p:stCondLst>
                                  <p:childTnLst>
                                    <p:animScale>
                                      <p:cBhvr>
                                        <p:cTn id="61" dur="3000" fill="hold"/>
                                        <p:tgtEl>
                                          <p:spTgt spid="66"/>
                                        </p:tgtEl>
                                      </p:cBhvr>
                                      <p:by x="130000" y="130000"/>
                                    </p:animScale>
                                  </p:childTnLst>
                                  <p:subTnLst>
                                    <p:set>
                                      <p:cBhvr override="childStyle">
                                        <p:cTn dur="1" fill="hold" display="0" masterRel="sameClick" afterEffect="1">
                                          <p:stCondLst>
                                            <p:cond evt="end" delay="0">
                                              <p:tn val="60"/>
                                            </p:cond>
                                          </p:stCondLst>
                                        </p:cTn>
                                        <p:tgtEl>
                                          <p:spTgt spid="66"/>
                                        </p:tgtEl>
                                        <p:attrNameLst>
                                          <p:attrName>style.visibility</p:attrName>
                                        </p:attrNameLst>
                                      </p:cBhvr>
                                      <p:to>
                                        <p:strVal val="hidden"/>
                                      </p:to>
                                    </p:set>
                                  </p:subTnLst>
                                </p:cTn>
                              </p:par>
                            </p:childTnLst>
                          </p:cTn>
                        </p:par>
                        <p:par>
                          <p:cTn id="62" fill="hold" nodeType="afterGroup">
                            <p:stCondLst>
                              <p:cond delay="31400"/>
                            </p:stCondLst>
                            <p:childTnLst>
                              <p:par>
                                <p:cTn id="63" presetID="53" presetClass="entr" presetSubtype="16"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p:cTn id="65" dur="500" fill="hold"/>
                                        <p:tgtEl>
                                          <p:spTgt spid="8"/>
                                        </p:tgtEl>
                                        <p:attrNameLst>
                                          <p:attrName>ppt_w</p:attrName>
                                        </p:attrNameLst>
                                      </p:cBhvr>
                                      <p:tavLst>
                                        <p:tav tm="0">
                                          <p:val>
                                            <p:fltVal val="0"/>
                                          </p:val>
                                        </p:tav>
                                        <p:tav tm="100000">
                                          <p:val>
                                            <p:strVal val="#ppt_w"/>
                                          </p:val>
                                        </p:tav>
                                      </p:tavLst>
                                    </p:anim>
                                    <p:anim calcmode="lin" valueType="num">
                                      <p:cBhvr>
                                        <p:cTn id="66" dur="500" fill="hold"/>
                                        <p:tgtEl>
                                          <p:spTgt spid="8"/>
                                        </p:tgtEl>
                                        <p:attrNameLst>
                                          <p:attrName>ppt_h</p:attrName>
                                        </p:attrNameLst>
                                      </p:cBhvr>
                                      <p:tavLst>
                                        <p:tav tm="0">
                                          <p:val>
                                            <p:fltVal val="0"/>
                                          </p:val>
                                        </p:tav>
                                        <p:tav tm="100000">
                                          <p:val>
                                            <p:strVal val="#ppt_h"/>
                                          </p:val>
                                        </p:tav>
                                      </p:tavLst>
                                    </p:anim>
                                    <p:animEffect transition="in" filter="fade">
                                      <p:cBhvr>
                                        <p:cTn id="67" dur="500"/>
                                        <p:tgtEl>
                                          <p:spTgt spid="8"/>
                                        </p:tgtEl>
                                      </p:cBhvr>
                                    </p:animEffect>
                                  </p:childTnLst>
                                </p:cTn>
                              </p:par>
                            </p:childTnLst>
                          </p:cTn>
                        </p:par>
                        <p:par>
                          <p:cTn id="68" fill="hold" nodeType="afterGroup">
                            <p:stCondLst>
                              <p:cond delay="31900"/>
                            </p:stCondLst>
                            <p:childTnLst>
                              <p:par>
                                <p:cTn id="69" presetID="6" presetClass="emph" presetSubtype="0" fill="hold" nodeType="afterEffect">
                                  <p:stCondLst>
                                    <p:cond delay="0"/>
                                  </p:stCondLst>
                                  <p:childTnLst>
                                    <p:animScale>
                                      <p:cBhvr>
                                        <p:cTn id="70" dur="3000" fill="hold"/>
                                        <p:tgtEl>
                                          <p:spTgt spid="8"/>
                                        </p:tgtEl>
                                      </p:cBhvr>
                                      <p:by x="130000" y="130000"/>
                                    </p:animScale>
                                  </p:childTnLst>
                                  <p:subTnLst>
                                    <p:set>
                                      <p:cBhvr override="childStyle">
                                        <p:cTn dur="1" fill="hold" display="0" masterRel="sameClick" afterEffect="1">
                                          <p:stCondLst>
                                            <p:cond evt="end" delay="0">
                                              <p:tn val="69"/>
                                            </p:cond>
                                          </p:stCondLst>
                                        </p:cTn>
                                        <p:tgtEl>
                                          <p:spTgt spid="8"/>
                                        </p:tgtEl>
                                        <p:attrNameLst>
                                          <p:attrName>style.visibility</p:attrName>
                                        </p:attrNameLst>
                                      </p:cBhvr>
                                      <p:to>
                                        <p:strVal val="hidden"/>
                                      </p:to>
                                    </p:set>
                                  </p:subTnLst>
                                </p:cTn>
                              </p:par>
                            </p:childTnLst>
                          </p:cTn>
                        </p:par>
                        <p:par>
                          <p:cTn id="71" fill="hold" nodeType="afterGroup">
                            <p:stCondLst>
                              <p:cond delay="34900"/>
                            </p:stCondLst>
                            <p:childTnLst>
                              <p:par>
                                <p:cTn id="72" presetID="53" presetClass="entr" presetSubtype="16" fill="hold" nodeType="afterEffect">
                                  <p:stCondLst>
                                    <p:cond delay="0"/>
                                  </p:stCondLst>
                                  <p:childTnLst>
                                    <p:set>
                                      <p:cBhvr>
                                        <p:cTn id="73" dur="1" fill="hold">
                                          <p:stCondLst>
                                            <p:cond delay="0"/>
                                          </p:stCondLst>
                                        </p:cTn>
                                        <p:tgtEl>
                                          <p:spTgt spid="72"/>
                                        </p:tgtEl>
                                        <p:attrNameLst>
                                          <p:attrName>style.visibility</p:attrName>
                                        </p:attrNameLst>
                                      </p:cBhvr>
                                      <p:to>
                                        <p:strVal val="visible"/>
                                      </p:to>
                                    </p:set>
                                    <p:anim calcmode="lin" valueType="num">
                                      <p:cBhvr>
                                        <p:cTn id="74" dur="500" fill="hold"/>
                                        <p:tgtEl>
                                          <p:spTgt spid="72"/>
                                        </p:tgtEl>
                                        <p:attrNameLst>
                                          <p:attrName>ppt_w</p:attrName>
                                        </p:attrNameLst>
                                      </p:cBhvr>
                                      <p:tavLst>
                                        <p:tav tm="0">
                                          <p:val>
                                            <p:fltVal val="0"/>
                                          </p:val>
                                        </p:tav>
                                        <p:tav tm="100000">
                                          <p:val>
                                            <p:strVal val="#ppt_w"/>
                                          </p:val>
                                        </p:tav>
                                      </p:tavLst>
                                    </p:anim>
                                    <p:anim calcmode="lin" valueType="num">
                                      <p:cBhvr>
                                        <p:cTn id="75" dur="500" fill="hold"/>
                                        <p:tgtEl>
                                          <p:spTgt spid="72"/>
                                        </p:tgtEl>
                                        <p:attrNameLst>
                                          <p:attrName>ppt_h</p:attrName>
                                        </p:attrNameLst>
                                      </p:cBhvr>
                                      <p:tavLst>
                                        <p:tav tm="0">
                                          <p:val>
                                            <p:fltVal val="0"/>
                                          </p:val>
                                        </p:tav>
                                        <p:tav tm="100000">
                                          <p:val>
                                            <p:strVal val="#ppt_h"/>
                                          </p:val>
                                        </p:tav>
                                      </p:tavLst>
                                    </p:anim>
                                    <p:animEffect transition="in" filter="fade">
                                      <p:cBhvr>
                                        <p:cTn id="76" dur="500"/>
                                        <p:tgtEl>
                                          <p:spTgt spid="72"/>
                                        </p:tgtEl>
                                      </p:cBhvr>
                                    </p:animEffect>
                                  </p:childTnLst>
                                </p:cTn>
                              </p:par>
                            </p:childTnLst>
                          </p:cTn>
                        </p:par>
                        <p:par>
                          <p:cTn id="77" fill="hold" nodeType="afterGroup">
                            <p:stCondLst>
                              <p:cond delay="35400"/>
                            </p:stCondLst>
                            <p:childTnLst>
                              <p:par>
                                <p:cTn id="78" presetID="6" presetClass="emph" presetSubtype="0" fill="hold" nodeType="afterEffect">
                                  <p:stCondLst>
                                    <p:cond delay="0"/>
                                  </p:stCondLst>
                                  <p:childTnLst>
                                    <p:animScale>
                                      <p:cBhvr>
                                        <p:cTn id="79" dur="3000" fill="hold"/>
                                        <p:tgtEl>
                                          <p:spTgt spid="72"/>
                                        </p:tgtEl>
                                      </p:cBhvr>
                                      <p:by x="130000" y="130000"/>
                                    </p:animScale>
                                  </p:childTnLst>
                                  <p:subTnLst>
                                    <p:set>
                                      <p:cBhvr override="childStyle">
                                        <p:cTn dur="1" fill="hold" display="0" masterRel="sameClick" afterEffect="1">
                                          <p:stCondLst>
                                            <p:cond evt="end" delay="0">
                                              <p:tn val="78"/>
                                            </p:cond>
                                          </p:stCondLst>
                                        </p:cTn>
                                        <p:tgtEl>
                                          <p:spTgt spid="72"/>
                                        </p:tgtEl>
                                        <p:attrNameLst>
                                          <p:attrName>style.visibility</p:attrName>
                                        </p:attrNameLst>
                                      </p:cBhvr>
                                      <p:to>
                                        <p:strVal val="hidden"/>
                                      </p:to>
                                    </p:set>
                                  </p:subTnLst>
                                </p:cTn>
                              </p:par>
                            </p:childTnLst>
                          </p:cTn>
                        </p:par>
                        <p:par>
                          <p:cTn id="80" fill="hold" nodeType="afterGroup">
                            <p:stCondLst>
                              <p:cond delay="38400"/>
                            </p:stCondLst>
                            <p:childTnLst>
                              <p:par>
                                <p:cTn id="81" presetID="53" presetClass="entr" presetSubtype="16" fill="hold" nodeType="afterEffect">
                                  <p:stCondLst>
                                    <p:cond delay="0"/>
                                  </p:stCondLst>
                                  <p:childTnLst>
                                    <p:set>
                                      <p:cBhvr>
                                        <p:cTn id="82" dur="1" fill="hold">
                                          <p:stCondLst>
                                            <p:cond delay="0"/>
                                          </p:stCondLst>
                                        </p:cTn>
                                        <p:tgtEl>
                                          <p:spTgt spid="6"/>
                                        </p:tgtEl>
                                        <p:attrNameLst>
                                          <p:attrName>style.visibility</p:attrName>
                                        </p:attrNameLst>
                                      </p:cBhvr>
                                      <p:to>
                                        <p:strVal val="visible"/>
                                      </p:to>
                                    </p:set>
                                    <p:anim calcmode="lin" valueType="num">
                                      <p:cBhvr>
                                        <p:cTn id="83" dur="500" fill="hold"/>
                                        <p:tgtEl>
                                          <p:spTgt spid="6"/>
                                        </p:tgtEl>
                                        <p:attrNameLst>
                                          <p:attrName>ppt_w</p:attrName>
                                        </p:attrNameLst>
                                      </p:cBhvr>
                                      <p:tavLst>
                                        <p:tav tm="0">
                                          <p:val>
                                            <p:fltVal val="0"/>
                                          </p:val>
                                        </p:tav>
                                        <p:tav tm="100000">
                                          <p:val>
                                            <p:strVal val="#ppt_w"/>
                                          </p:val>
                                        </p:tav>
                                      </p:tavLst>
                                    </p:anim>
                                    <p:anim calcmode="lin" valueType="num">
                                      <p:cBhvr>
                                        <p:cTn id="84" dur="500" fill="hold"/>
                                        <p:tgtEl>
                                          <p:spTgt spid="6"/>
                                        </p:tgtEl>
                                        <p:attrNameLst>
                                          <p:attrName>ppt_h</p:attrName>
                                        </p:attrNameLst>
                                      </p:cBhvr>
                                      <p:tavLst>
                                        <p:tav tm="0">
                                          <p:val>
                                            <p:fltVal val="0"/>
                                          </p:val>
                                        </p:tav>
                                        <p:tav tm="100000">
                                          <p:val>
                                            <p:strVal val="#ppt_h"/>
                                          </p:val>
                                        </p:tav>
                                      </p:tavLst>
                                    </p:anim>
                                    <p:animEffect transition="in" filter="fade">
                                      <p:cBhvr>
                                        <p:cTn id="85" dur="500"/>
                                        <p:tgtEl>
                                          <p:spTgt spid="6"/>
                                        </p:tgtEl>
                                      </p:cBhvr>
                                    </p:animEffect>
                                  </p:childTnLst>
                                </p:cTn>
                              </p:par>
                            </p:childTnLst>
                          </p:cTn>
                        </p:par>
                        <p:par>
                          <p:cTn id="86" fill="hold" nodeType="afterGroup">
                            <p:stCondLst>
                              <p:cond delay="38900"/>
                            </p:stCondLst>
                            <p:childTnLst>
                              <p:par>
                                <p:cTn id="87" presetID="6" presetClass="emph" presetSubtype="0" fill="hold" nodeType="afterEffect">
                                  <p:stCondLst>
                                    <p:cond delay="0"/>
                                  </p:stCondLst>
                                  <p:childTnLst>
                                    <p:animScale>
                                      <p:cBhvr>
                                        <p:cTn id="88" dur="3000" fill="hold"/>
                                        <p:tgtEl>
                                          <p:spTgt spid="6"/>
                                        </p:tgtEl>
                                      </p:cBhvr>
                                      <p:by x="130000" y="130000"/>
                                    </p:animScale>
                                  </p:childTnLst>
                                  <p:subTnLst>
                                    <p:set>
                                      <p:cBhvr override="childStyle">
                                        <p:cTn dur="1" fill="hold" display="0" masterRel="sameClick" afterEffect="1">
                                          <p:stCondLst>
                                            <p:cond evt="end" delay="0">
                                              <p:tn val="87"/>
                                            </p:cond>
                                          </p:stCondLst>
                                        </p:cTn>
                                        <p:tgtEl>
                                          <p:spTgt spid="6"/>
                                        </p:tgtEl>
                                        <p:attrNameLst>
                                          <p:attrName>style.visibility</p:attrName>
                                        </p:attrNameLst>
                                      </p:cBhvr>
                                      <p:to>
                                        <p:strVal val="hidden"/>
                                      </p:to>
                                    </p:set>
                                  </p:subTnLst>
                                </p:cTn>
                              </p:par>
                            </p:childTnLst>
                          </p:cTn>
                        </p:par>
                        <p:par>
                          <p:cTn id="89" fill="hold" nodeType="afterGroup">
                            <p:stCondLst>
                              <p:cond delay="41900"/>
                            </p:stCondLst>
                            <p:childTnLst>
                              <p:par>
                                <p:cTn id="90" presetID="53" presetClass="entr" presetSubtype="16" fill="hold" nodeType="afterEffect">
                                  <p:stCondLst>
                                    <p:cond delay="0"/>
                                  </p:stCondLst>
                                  <p:childTnLst>
                                    <p:set>
                                      <p:cBhvr>
                                        <p:cTn id="91" dur="1" fill="hold">
                                          <p:stCondLst>
                                            <p:cond delay="0"/>
                                          </p:stCondLst>
                                        </p:cTn>
                                        <p:tgtEl>
                                          <p:spTgt spid="78"/>
                                        </p:tgtEl>
                                        <p:attrNameLst>
                                          <p:attrName>style.visibility</p:attrName>
                                        </p:attrNameLst>
                                      </p:cBhvr>
                                      <p:to>
                                        <p:strVal val="visible"/>
                                      </p:to>
                                    </p:set>
                                    <p:anim calcmode="lin" valueType="num">
                                      <p:cBhvr>
                                        <p:cTn id="92" dur="500" fill="hold"/>
                                        <p:tgtEl>
                                          <p:spTgt spid="78"/>
                                        </p:tgtEl>
                                        <p:attrNameLst>
                                          <p:attrName>ppt_w</p:attrName>
                                        </p:attrNameLst>
                                      </p:cBhvr>
                                      <p:tavLst>
                                        <p:tav tm="0">
                                          <p:val>
                                            <p:fltVal val="0"/>
                                          </p:val>
                                        </p:tav>
                                        <p:tav tm="100000">
                                          <p:val>
                                            <p:strVal val="#ppt_w"/>
                                          </p:val>
                                        </p:tav>
                                      </p:tavLst>
                                    </p:anim>
                                    <p:anim calcmode="lin" valueType="num">
                                      <p:cBhvr>
                                        <p:cTn id="93" dur="500" fill="hold"/>
                                        <p:tgtEl>
                                          <p:spTgt spid="78"/>
                                        </p:tgtEl>
                                        <p:attrNameLst>
                                          <p:attrName>ppt_h</p:attrName>
                                        </p:attrNameLst>
                                      </p:cBhvr>
                                      <p:tavLst>
                                        <p:tav tm="0">
                                          <p:val>
                                            <p:fltVal val="0"/>
                                          </p:val>
                                        </p:tav>
                                        <p:tav tm="100000">
                                          <p:val>
                                            <p:strVal val="#ppt_h"/>
                                          </p:val>
                                        </p:tav>
                                      </p:tavLst>
                                    </p:anim>
                                    <p:animEffect transition="in" filter="fade">
                                      <p:cBhvr>
                                        <p:cTn id="94" dur="500"/>
                                        <p:tgtEl>
                                          <p:spTgt spid="78"/>
                                        </p:tgtEl>
                                      </p:cBhvr>
                                    </p:animEffect>
                                  </p:childTnLst>
                                </p:cTn>
                              </p:par>
                            </p:childTnLst>
                          </p:cTn>
                        </p:par>
                        <p:par>
                          <p:cTn id="95" fill="hold" nodeType="afterGroup">
                            <p:stCondLst>
                              <p:cond delay="42400"/>
                            </p:stCondLst>
                            <p:childTnLst>
                              <p:par>
                                <p:cTn id="96" presetID="6" presetClass="emph" presetSubtype="0" fill="hold" nodeType="afterEffect">
                                  <p:stCondLst>
                                    <p:cond delay="0"/>
                                  </p:stCondLst>
                                  <p:childTnLst>
                                    <p:animScale>
                                      <p:cBhvr>
                                        <p:cTn id="97" dur="3000" fill="hold"/>
                                        <p:tgtEl>
                                          <p:spTgt spid="78"/>
                                        </p:tgtEl>
                                      </p:cBhvr>
                                      <p:by x="130000" y="130000"/>
                                    </p:animScale>
                                  </p:childTnLst>
                                  <p:subTnLst>
                                    <p:set>
                                      <p:cBhvr override="childStyle">
                                        <p:cTn dur="1" fill="hold" display="0" masterRel="sameClick" afterEffect="1">
                                          <p:stCondLst>
                                            <p:cond evt="end" delay="0">
                                              <p:tn val="96"/>
                                            </p:cond>
                                          </p:stCondLst>
                                        </p:cTn>
                                        <p:tgtEl>
                                          <p:spTgt spid="78"/>
                                        </p:tgtEl>
                                        <p:attrNameLst>
                                          <p:attrName>style.visibility</p:attrName>
                                        </p:attrNameLst>
                                      </p:cBhvr>
                                      <p:to>
                                        <p:strVal val="hidden"/>
                                      </p:to>
                                    </p:set>
                                  </p:subTnLst>
                                </p:cTn>
                              </p:par>
                            </p:childTnLst>
                          </p:cTn>
                        </p:par>
                        <p:par>
                          <p:cTn id="98" fill="hold" nodeType="afterGroup">
                            <p:stCondLst>
                              <p:cond delay="45400"/>
                            </p:stCondLst>
                            <p:childTnLst>
                              <p:par>
                                <p:cTn id="99" presetID="53" presetClass="entr" presetSubtype="16" fill="hold" nodeType="afterEffect">
                                  <p:stCondLst>
                                    <p:cond delay="0"/>
                                  </p:stCondLst>
                                  <p:childTnLst>
                                    <p:set>
                                      <p:cBhvr>
                                        <p:cTn id="100" dur="1" fill="hold">
                                          <p:stCondLst>
                                            <p:cond delay="0"/>
                                          </p:stCondLst>
                                        </p:cTn>
                                        <p:tgtEl>
                                          <p:spTgt spid="81"/>
                                        </p:tgtEl>
                                        <p:attrNameLst>
                                          <p:attrName>style.visibility</p:attrName>
                                        </p:attrNameLst>
                                      </p:cBhvr>
                                      <p:to>
                                        <p:strVal val="visible"/>
                                      </p:to>
                                    </p:set>
                                    <p:anim calcmode="lin" valueType="num">
                                      <p:cBhvr>
                                        <p:cTn id="101" dur="500" fill="hold"/>
                                        <p:tgtEl>
                                          <p:spTgt spid="81"/>
                                        </p:tgtEl>
                                        <p:attrNameLst>
                                          <p:attrName>ppt_w</p:attrName>
                                        </p:attrNameLst>
                                      </p:cBhvr>
                                      <p:tavLst>
                                        <p:tav tm="0">
                                          <p:val>
                                            <p:fltVal val="0"/>
                                          </p:val>
                                        </p:tav>
                                        <p:tav tm="100000">
                                          <p:val>
                                            <p:strVal val="#ppt_w"/>
                                          </p:val>
                                        </p:tav>
                                      </p:tavLst>
                                    </p:anim>
                                    <p:anim calcmode="lin" valueType="num">
                                      <p:cBhvr>
                                        <p:cTn id="102" dur="500" fill="hold"/>
                                        <p:tgtEl>
                                          <p:spTgt spid="81"/>
                                        </p:tgtEl>
                                        <p:attrNameLst>
                                          <p:attrName>ppt_h</p:attrName>
                                        </p:attrNameLst>
                                      </p:cBhvr>
                                      <p:tavLst>
                                        <p:tav tm="0">
                                          <p:val>
                                            <p:fltVal val="0"/>
                                          </p:val>
                                        </p:tav>
                                        <p:tav tm="100000">
                                          <p:val>
                                            <p:strVal val="#ppt_h"/>
                                          </p:val>
                                        </p:tav>
                                      </p:tavLst>
                                    </p:anim>
                                    <p:animEffect transition="in" filter="fade">
                                      <p:cBhvr>
                                        <p:cTn id="103" dur="500"/>
                                        <p:tgtEl>
                                          <p:spTgt spid="81"/>
                                        </p:tgtEl>
                                      </p:cBhvr>
                                    </p:animEffect>
                                  </p:childTnLst>
                                </p:cTn>
                              </p:par>
                            </p:childTnLst>
                          </p:cTn>
                        </p:par>
                        <p:par>
                          <p:cTn id="104" fill="hold" nodeType="afterGroup">
                            <p:stCondLst>
                              <p:cond delay="45900"/>
                            </p:stCondLst>
                            <p:childTnLst>
                              <p:par>
                                <p:cTn id="105" presetID="6" presetClass="emph" presetSubtype="0" fill="hold" nodeType="afterEffect">
                                  <p:stCondLst>
                                    <p:cond delay="0"/>
                                  </p:stCondLst>
                                  <p:childTnLst>
                                    <p:animScale>
                                      <p:cBhvr>
                                        <p:cTn id="106" dur="3000" fill="hold"/>
                                        <p:tgtEl>
                                          <p:spTgt spid="81"/>
                                        </p:tgtEl>
                                      </p:cBhvr>
                                      <p:by x="130000" y="130000"/>
                                    </p:animScale>
                                  </p:childTnLst>
                                  <p:subTnLst>
                                    <p:set>
                                      <p:cBhvr override="childStyle">
                                        <p:cTn dur="1" fill="hold" display="0" masterRel="sameClick" afterEffect="1">
                                          <p:stCondLst>
                                            <p:cond evt="end" delay="0">
                                              <p:tn val="105"/>
                                            </p:cond>
                                          </p:stCondLst>
                                        </p:cTn>
                                        <p:tgtEl>
                                          <p:spTgt spid="81"/>
                                        </p:tgtEl>
                                        <p:attrNameLst>
                                          <p:attrName>style.visibility</p:attrName>
                                        </p:attrNameLst>
                                      </p:cBhvr>
                                      <p:to>
                                        <p:strVal val="hidden"/>
                                      </p:to>
                                    </p:set>
                                  </p:subTnLst>
                                </p:cTn>
                              </p:par>
                            </p:childTnLst>
                          </p:cTn>
                        </p:par>
                        <p:par>
                          <p:cTn id="107" fill="hold" nodeType="afterGroup">
                            <p:stCondLst>
                              <p:cond delay="48900"/>
                            </p:stCondLst>
                            <p:childTnLst>
                              <p:par>
                                <p:cTn id="108" presetID="53" presetClass="entr" presetSubtype="16" fill="hold" nodeType="afterEffect">
                                  <p:stCondLst>
                                    <p:cond delay="0"/>
                                  </p:stCondLst>
                                  <p:childTnLst>
                                    <p:set>
                                      <p:cBhvr>
                                        <p:cTn id="109" dur="1" fill="hold">
                                          <p:stCondLst>
                                            <p:cond delay="0"/>
                                          </p:stCondLst>
                                        </p:cTn>
                                        <p:tgtEl>
                                          <p:spTgt spid="84"/>
                                        </p:tgtEl>
                                        <p:attrNameLst>
                                          <p:attrName>style.visibility</p:attrName>
                                        </p:attrNameLst>
                                      </p:cBhvr>
                                      <p:to>
                                        <p:strVal val="visible"/>
                                      </p:to>
                                    </p:set>
                                    <p:anim calcmode="lin" valueType="num">
                                      <p:cBhvr>
                                        <p:cTn id="110" dur="500" fill="hold"/>
                                        <p:tgtEl>
                                          <p:spTgt spid="84"/>
                                        </p:tgtEl>
                                        <p:attrNameLst>
                                          <p:attrName>ppt_w</p:attrName>
                                        </p:attrNameLst>
                                      </p:cBhvr>
                                      <p:tavLst>
                                        <p:tav tm="0">
                                          <p:val>
                                            <p:fltVal val="0"/>
                                          </p:val>
                                        </p:tav>
                                        <p:tav tm="100000">
                                          <p:val>
                                            <p:strVal val="#ppt_w"/>
                                          </p:val>
                                        </p:tav>
                                      </p:tavLst>
                                    </p:anim>
                                    <p:anim calcmode="lin" valueType="num">
                                      <p:cBhvr>
                                        <p:cTn id="111" dur="500" fill="hold"/>
                                        <p:tgtEl>
                                          <p:spTgt spid="84"/>
                                        </p:tgtEl>
                                        <p:attrNameLst>
                                          <p:attrName>ppt_h</p:attrName>
                                        </p:attrNameLst>
                                      </p:cBhvr>
                                      <p:tavLst>
                                        <p:tav tm="0">
                                          <p:val>
                                            <p:fltVal val="0"/>
                                          </p:val>
                                        </p:tav>
                                        <p:tav tm="100000">
                                          <p:val>
                                            <p:strVal val="#ppt_h"/>
                                          </p:val>
                                        </p:tav>
                                      </p:tavLst>
                                    </p:anim>
                                    <p:animEffect transition="in" filter="fade">
                                      <p:cBhvr>
                                        <p:cTn id="112" dur="500"/>
                                        <p:tgtEl>
                                          <p:spTgt spid="84"/>
                                        </p:tgtEl>
                                      </p:cBhvr>
                                    </p:animEffect>
                                  </p:childTnLst>
                                </p:cTn>
                              </p:par>
                            </p:childTnLst>
                          </p:cTn>
                        </p:par>
                        <p:par>
                          <p:cTn id="113" fill="hold" nodeType="afterGroup">
                            <p:stCondLst>
                              <p:cond delay="49400"/>
                            </p:stCondLst>
                            <p:childTnLst>
                              <p:par>
                                <p:cTn id="114" presetID="6" presetClass="emph" presetSubtype="0" fill="hold" nodeType="afterEffect">
                                  <p:stCondLst>
                                    <p:cond delay="0"/>
                                  </p:stCondLst>
                                  <p:childTnLst>
                                    <p:animScale>
                                      <p:cBhvr>
                                        <p:cTn id="115" dur="3000" fill="hold"/>
                                        <p:tgtEl>
                                          <p:spTgt spid="84"/>
                                        </p:tgtEl>
                                      </p:cBhvr>
                                      <p:by x="130000" y="130000"/>
                                    </p:animScale>
                                  </p:childTnLst>
                                  <p:subTnLst>
                                    <p:set>
                                      <p:cBhvr override="childStyle">
                                        <p:cTn dur="1" fill="hold" display="0" masterRel="sameClick" afterEffect="1">
                                          <p:stCondLst>
                                            <p:cond evt="end" delay="0">
                                              <p:tn val="114"/>
                                            </p:cond>
                                          </p:stCondLst>
                                        </p:cTn>
                                        <p:tgtEl>
                                          <p:spTgt spid="84"/>
                                        </p:tgtEl>
                                        <p:attrNameLst>
                                          <p:attrName>style.visibility</p:attrName>
                                        </p:attrNameLst>
                                      </p:cBhvr>
                                      <p:to>
                                        <p:strVal val="hidden"/>
                                      </p:to>
                                    </p:set>
                                  </p:subTnLst>
                                </p:cTn>
                              </p:par>
                            </p:childTnLst>
                          </p:cTn>
                        </p:par>
                        <p:par>
                          <p:cTn id="116" fill="hold" nodeType="afterGroup">
                            <p:stCondLst>
                              <p:cond delay="52400"/>
                            </p:stCondLst>
                            <p:childTnLst>
                              <p:par>
                                <p:cTn id="117" presetID="53" presetClass="entr" presetSubtype="16" fill="hold" nodeType="afterEffect">
                                  <p:stCondLst>
                                    <p:cond delay="0"/>
                                  </p:stCondLst>
                                  <p:childTnLst>
                                    <p:set>
                                      <p:cBhvr>
                                        <p:cTn id="118" dur="1" fill="hold">
                                          <p:stCondLst>
                                            <p:cond delay="0"/>
                                          </p:stCondLst>
                                        </p:cTn>
                                        <p:tgtEl>
                                          <p:spTgt spid="87"/>
                                        </p:tgtEl>
                                        <p:attrNameLst>
                                          <p:attrName>style.visibility</p:attrName>
                                        </p:attrNameLst>
                                      </p:cBhvr>
                                      <p:to>
                                        <p:strVal val="visible"/>
                                      </p:to>
                                    </p:set>
                                    <p:anim calcmode="lin" valueType="num">
                                      <p:cBhvr>
                                        <p:cTn id="119" dur="500" fill="hold"/>
                                        <p:tgtEl>
                                          <p:spTgt spid="87"/>
                                        </p:tgtEl>
                                        <p:attrNameLst>
                                          <p:attrName>ppt_w</p:attrName>
                                        </p:attrNameLst>
                                      </p:cBhvr>
                                      <p:tavLst>
                                        <p:tav tm="0">
                                          <p:val>
                                            <p:fltVal val="0"/>
                                          </p:val>
                                        </p:tav>
                                        <p:tav tm="100000">
                                          <p:val>
                                            <p:strVal val="#ppt_w"/>
                                          </p:val>
                                        </p:tav>
                                      </p:tavLst>
                                    </p:anim>
                                    <p:anim calcmode="lin" valueType="num">
                                      <p:cBhvr>
                                        <p:cTn id="120" dur="500" fill="hold"/>
                                        <p:tgtEl>
                                          <p:spTgt spid="87"/>
                                        </p:tgtEl>
                                        <p:attrNameLst>
                                          <p:attrName>ppt_h</p:attrName>
                                        </p:attrNameLst>
                                      </p:cBhvr>
                                      <p:tavLst>
                                        <p:tav tm="0">
                                          <p:val>
                                            <p:fltVal val="0"/>
                                          </p:val>
                                        </p:tav>
                                        <p:tav tm="100000">
                                          <p:val>
                                            <p:strVal val="#ppt_h"/>
                                          </p:val>
                                        </p:tav>
                                      </p:tavLst>
                                    </p:anim>
                                    <p:animEffect transition="in" filter="fade">
                                      <p:cBhvr>
                                        <p:cTn id="121" dur="500"/>
                                        <p:tgtEl>
                                          <p:spTgt spid="87"/>
                                        </p:tgtEl>
                                      </p:cBhvr>
                                    </p:animEffect>
                                  </p:childTnLst>
                                </p:cTn>
                              </p:par>
                            </p:childTnLst>
                          </p:cTn>
                        </p:par>
                        <p:par>
                          <p:cTn id="122" fill="hold" nodeType="afterGroup">
                            <p:stCondLst>
                              <p:cond delay="52900"/>
                            </p:stCondLst>
                            <p:childTnLst>
                              <p:par>
                                <p:cTn id="123" presetID="6" presetClass="emph" presetSubtype="0" fill="hold" nodeType="afterEffect">
                                  <p:stCondLst>
                                    <p:cond delay="0"/>
                                  </p:stCondLst>
                                  <p:childTnLst>
                                    <p:animScale>
                                      <p:cBhvr>
                                        <p:cTn id="124" dur="3000" fill="hold"/>
                                        <p:tgtEl>
                                          <p:spTgt spid="87"/>
                                        </p:tgtEl>
                                      </p:cBhvr>
                                      <p:by x="130000" y="130000"/>
                                    </p:animScale>
                                  </p:childTnLst>
                                  <p:subTnLst>
                                    <p:set>
                                      <p:cBhvr override="childStyle">
                                        <p:cTn dur="1" fill="hold" display="0" masterRel="sameClick" afterEffect="1">
                                          <p:stCondLst>
                                            <p:cond evt="end" delay="0">
                                              <p:tn val="123"/>
                                            </p:cond>
                                          </p:stCondLst>
                                        </p:cTn>
                                        <p:tgtEl>
                                          <p:spTgt spid="87"/>
                                        </p:tgtEl>
                                        <p:attrNameLst>
                                          <p:attrName>style.visibility</p:attrName>
                                        </p:attrNameLst>
                                      </p:cBhvr>
                                      <p:to>
                                        <p:strVal val="hidden"/>
                                      </p:to>
                                    </p:set>
                                  </p:subTnLst>
                                </p:cTn>
                              </p:par>
                            </p:childTnLst>
                          </p:cTn>
                        </p:par>
                        <p:par>
                          <p:cTn id="125" fill="hold" nodeType="afterGroup">
                            <p:stCondLst>
                              <p:cond delay="55900"/>
                            </p:stCondLst>
                            <p:childTnLst>
                              <p:par>
                                <p:cTn id="126" presetID="53" presetClass="entr" presetSubtype="16" fill="hold" nodeType="afterEffect">
                                  <p:stCondLst>
                                    <p:cond delay="0"/>
                                  </p:stCondLst>
                                  <p:childTnLst>
                                    <p:set>
                                      <p:cBhvr>
                                        <p:cTn id="127" dur="1" fill="hold">
                                          <p:stCondLst>
                                            <p:cond delay="0"/>
                                          </p:stCondLst>
                                        </p:cTn>
                                        <p:tgtEl>
                                          <p:spTgt spid="90"/>
                                        </p:tgtEl>
                                        <p:attrNameLst>
                                          <p:attrName>style.visibility</p:attrName>
                                        </p:attrNameLst>
                                      </p:cBhvr>
                                      <p:to>
                                        <p:strVal val="visible"/>
                                      </p:to>
                                    </p:set>
                                    <p:anim calcmode="lin" valueType="num">
                                      <p:cBhvr>
                                        <p:cTn id="128" dur="500" fill="hold"/>
                                        <p:tgtEl>
                                          <p:spTgt spid="90"/>
                                        </p:tgtEl>
                                        <p:attrNameLst>
                                          <p:attrName>ppt_w</p:attrName>
                                        </p:attrNameLst>
                                      </p:cBhvr>
                                      <p:tavLst>
                                        <p:tav tm="0">
                                          <p:val>
                                            <p:fltVal val="0"/>
                                          </p:val>
                                        </p:tav>
                                        <p:tav tm="100000">
                                          <p:val>
                                            <p:strVal val="#ppt_w"/>
                                          </p:val>
                                        </p:tav>
                                      </p:tavLst>
                                    </p:anim>
                                    <p:anim calcmode="lin" valueType="num">
                                      <p:cBhvr>
                                        <p:cTn id="129" dur="500" fill="hold"/>
                                        <p:tgtEl>
                                          <p:spTgt spid="90"/>
                                        </p:tgtEl>
                                        <p:attrNameLst>
                                          <p:attrName>ppt_h</p:attrName>
                                        </p:attrNameLst>
                                      </p:cBhvr>
                                      <p:tavLst>
                                        <p:tav tm="0">
                                          <p:val>
                                            <p:fltVal val="0"/>
                                          </p:val>
                                        </p:tav>
                                        <p:tav tm="100000">
                                          <p:val>
                                            <p:strVal val="#ppt_h"/>
                                          </p:val>
                                        </p:tav>
                                      </p:tavLst>
                                    </p:anim>
                                    <p:animEffect transition="in" filter="fade">
                                      <p:cBhvr>
                                        <p:cTn id="130" dur="500"/>
                                        <p:tgtEl>
                                          <p:spTgt spid="90"/>
                                        </p:tgtEl>
                                      </p:cBhvr>
                                    </p:animEffect>
                                  </p:childTnLst>
                                </p:cTn>
                              </p:par>
                            </p:childTnLst>
                          </p:cTn>
                        </p:par>
                        <p:par>
                          <p:cTn id="131" fill="hold" nodeType="afterGroup">
                            <p:stCondLst>
                              <p:cond delay="56400"/>
                            </p:stCondLst>
                            <p:childTnLst>
                              <p:par>
                                <p:cTn id="132" presetID="6" presetClass="emph" presetSubtype="0" fill="hold" nodeType="afterEffect">
                                  <p:stCondLst>
                                    <p:cond delay="0"/>
                                  </p:stCondLst>
                                  <p:childTnLst>
                                    <p:animScale>
                                      <p:cBhvr>
                                        <p:cTn id="133" dur="3000" fill="hold"/>
                                        <p:tgtEl>
                                          <p:spTgt spid="90"/>
                                        </p:tgtEl>
                                      </p:cBhvr>
                                      <p:by x="130000" y="130000"/>
                                    </p:animScale>
                                  </p:childTnLst>
                                  <p:subTnLst>
                                    <p:set>
                                      <p:cBhvr override="childStyle">
                                        <p:cTn dur="1" fill="hold" display="0" masterRel="sameClick" afterEffect="1">
                                          <p:stCondLst>
                                            <p:cond evt="end" delay="0">
                                              <p:tn val="132"/>
                                            </p:cond>
                                          </p:stCondLst>
                                        </p:cTn>
                                        <p:tgtEl>
                                          <p:spTgt spid="90"/>
                                        </p:tgtEl>
                                        <p:attrNameLst>
                                          <p:attrName>style.visibility</p:attrName>
                                        </p:attrNameLst>
                                      </p:cBhvr>
                                      <p:to>
                                        <p:strVal val="hidden"/>
                                      </p:to>
                                    </p:set>
                                  </p:subTnLst>
                                </p:cTn>
                              </p:par>
                            </p:childTnLst>
                          </p:cTn>
                        </p:par>
                        <p:par>
                          <p:cTn id="134" fill="hold" nodeType="afterGroup">
                            <p:stCondLst>
                              <p:cond delay="59400"/>
                            </p:stCondLst>
                            <p:childTnLst>
                              <p:par>
                                <p:cTn id="135" presetID="53" presetClass="entr" presetSubtype="16" fill="hold" nodeType="afterEffect">
                                  <p:stCondLst>
                                    <p:cond delay="0"/>
                                  </p:stCondLst>
                                  <p:childTnLst>
                                    <p:set>
                                      <p:cBhvr>
                                        <p:cTn id="136" dur="1" fill="hold">
                                          <p:stCondLst>
                                            <p:cond delay="0"/>
                                          </p:stCondLst>
                                        </p:cTn>
                                        <p:tgtEl>
                                          <p:spTgt spid="93"/>
                                        </p:tgtEl>
                                        <p:attrNameLst>
                                          <p:attrName>style.visibility</p:attrName>
                                        </p:attrNameLst>
                                      </p:cBhvr>
                                      <p:to>
                                        <p:strVal val="visible"/>
                                      </p:to>
                                    </p:set>
                                    <p:anim calcmode="lin" valueType="num">
                                      <p:cBhvr>
                                        <p:cTn id="137" dur="500" fill="hold"/>
                                        <p:tgtEl>
                                          <p:spTgt spid="93"/>
                                        </p:tgtEl>
                                        <p:attrNameLst>
                                          <p:attrName>ppt_w</p:attrName>
                                        </p:attrNameLst>
                                      </p:cBhvr>
                                      <p:tavLst>
                                        <p:tav tm="0">
                                          <p:val>
                                            <p:fltVal val="0"/>
                                          </p:val>
                                        </p:tav>
                                        <p:tav tm="100000">
                                          <p:val>
                                            <p:strVal val="#ppt_w"/>
                                          </p:val>
                                        </p:tav>
                                      </p:tavLst>
                                    </p:anim>
                                    <p:anim calcmode="lin" valueType="num">
                                      <p:cBhvr>
                                        <p:cTn id="138" dur="500" fill="hold"/>
                                        <p:tgtEl>
                                          <p:spTgt spid="93"/>
                                        </p:tgtEl>
                                        <p:attrNameLst>
                                          <p:attrName>ppt_h</p:attrName>
                                        </p:attrNameLst>
                                      </p:cBhvr>
                                      <p:tavLst>
                                        <p:tav tm="0">
                                          <p:val>
                                            <p:fltVal val="0"/>
                                          </p:val>
                                        </p:tav>
                                        <p:tav tm="100000">
                                          <p:val>
                                            <p:strVal val="#ppt_h"/>
                                          </p:val>
                                        </p:tav>
                                      </p:tavLst>
                                    </p:anim>
                                    <p:animEffect transition="in" filter="fade">
                                      <p:cBhvr>
                                        <p:cTn id="139" dur="500"/>
                                        <p:tgtEl>
                                          <p:spTgt spid="93"/>
                                        </p:tgtEl>
                                      </p:cBhvr>
                                    </p:animEffect>
                                  </p:childTnLst>
                                </p:cTn>
                              </p:par>
                            </p:childTnLst>
                          </p:cTn>
                        </p:par>
                        <p:par>
                          <p:cTn id="140" fill="hold" nodeType="afterGroup">
                            <p:stCondLst>
                              <p:cond delay="59900"/>
                            </p:stCondLst>
                            <p:childTnLst>
                              <p:par>
                                <p:cTn id="141" presetID="6" presetClass="emph" presetSubtype="0" fill="hold" nodeType="afterEffect">
                                  <p:stCondLst>
                                    <p:cond delay="0"/>
                                  </p:stCondLst>
                                  <p:childTnLst>
                                    <p:animScale>
                                      <p:cBhvr>
                                        <p:cTn id="142" dur="3000" fill="hold"/>
                                        <p:tgtEl>
                                          <p:spTgt spid="93"/>
                                        </p:tgtEl>
                                      </p:cBhvr>
                                      <p:by x="130000" y="130000"/>
                                    </p:animScale>
                                  </p:childTnLst>
                                  <p:subTnLst>
                                    <p:set>
                                      <p:cBhvr override="childStyle">
                                        <p:cTn dur="1" fill="hold" display="0" masterRel="sameClick" afterEffect="1">
                                          <p:stCondLst>
                                            <p:cond evt="end" delay="0">
                                              <p:tn val="141"/>
                                            </p:cond>
                                          </p:stCondLst>
                                        </p:cTn>
                                        <p:tgtEl>
                                          <p:spTgt spid="93"/>
                                        </p:tgtEl>
                                        <p:attrNameLst>
                                          <p:attrName>style.visibility</p:attrName>
                                        </p:attrNameLst>
                                      </p:cBhvr>
                                      <p:to>
                                        <p:strVal val="hidden"/>
                                      </p:to>
                                    </p:set>
                                  </p:subTnLst>
                                </p:cTn>
                              </p:par>
                            </p:childTnLst>
                          </p:cTn>
                        </p:par>
                        <p:par>
                          <p:cTn id="143" fill="hold" nodeType="afterGroup">
                            <p:stCondLst>
                              <p:cond delay="62900"/>
                            </p:stCondLst>
                            <p:childTnLst>
                              <p:par>
                                <p:cTn id="144" presetID="53" presetClass="entr" presetSubtype="16" fill="hold" nodeType="afterEffect">
                                  <p:stCondLst>
                                    <p:cond delay="0"/>
                                  </p:stCondLst>
                                  <p:childTnLst>
                                    <p:set>
                                      <p:cBhvr>
                                        <p:cTn id="145" dur="1" fill="hold">
                                          <p:stCondLst>
                                            <p:cond delay="0"/>
                                          </p:stCondLst>
                                        </p:cTn>
                                        <p:tgtEl>
                                          <p:spTgt spid="96"/>
                                        </p:tgtEl>
                                        <p:attrNameLst>
                                          <p:attrName>style.visibility</p:attrName>
                                        </p:attrNameLst>
                                      </p:cBhvr>
                                      <p:to>
                                        <p:strVal val="visible"/>
                                      </p:to>
                                    </p:set>
                                    <p:anim calcmode="lin" valueType="num">
                                      <p:cBhvr>
                                        <p:cTn id="146" dur="500" fill="hold"/>
                                        <p:tgtEl>
                                          <p:spTgt spid="96"/>
                                        </p:tgtEl>
                                        <p:attrNameLst>
                                          <p:attrName>ppt_w</p:attrName>
                                        </p:attrNameLst>
                                      </p:cBhvr>
                                      <p:tavLst>
                                        <p:tav tm="0">
                                          <p:val>
                                            <p:fltVal val="0"/>
                                          </p:val>
                                        </p:tav>
                                        <p:tav tm="100000">
                                          <p:val>
                                            <p:strVal val="#ppt_w"/>
                                          </p:val>
                                        </p:tav>
                                      </p:tavLst>
                                    </p:anim>
                                    <p:anim calcmode="lin" valueType="num">
                                      <p:cBhvr>
                                        <p:cTn id="147" dur="500" fill="hold"/>
                                        <p:tgtEl>
                                          <p:spTgt spid="96"/>
                                        </p:tgtEl>
                                        <p:attrNameLst>
                                          <p:attrName>ppt_h</p:attrName>
                                        </p:attrNameLst>
                                      </p:cBhvr>
                                      <p:tavLst>
                                        <p:tav tm="0">
                                          <p:val>
                                            <p:fltVal val="0"/>
                                          </p:val>
                                        </p:tav>
                                        <p:tav tm="100000">
                                          <p:val>
                                            <p:strVal val="#ppt_h"/>
                                          </p:val>
                                        </p:tav>
                                      </p:tavLst>
                                    </p:anim>
                                    <p:animEffect transition="in" filter="fade">
                                      <p:cBhvr>
                                        <p:cTn id="148" dur="500"/>
                                        <p:tgtEl>
                                          <p:spTgt spid="96"/>
                                        </p:tgtEl>
                                      </p:cBhvr>
                                    </p:animEffect>
                                  </p:childTnLst>
                                </p:cTn>
                              </p:par>
                            </p:childTnLst>
                          </p:cTn>
                        </p:par>
                        <p:par>
                          <p:cTn id="149" fill="hold" nodeType="afterGroup">
                            <p:stCondLst>
                              <p:cond delay="63400"/>
                            </p:stCondLst>
                            <p:childTnLst>
                              <p:par>
                                <p:cTn id="150" presetID="6" presetClass="emph" presetSubtype="0" fill="hold" nodeType="afterEffect">
                                  <p:stCondLst>
                                    <p:cond delay="0"/>
                                  </p:stCondLst>
                                  <p:childTnLst>
                                    <p:animScale>
                                      <p:cBhvr>
                                        <p:cTn id="151" dur="3000" fill="hold"/>
                                        <p:tgtEl>
                                          <p:spTgt spid="96"/>
                                        </p:tgtEl>
                                      </p:cBhvr>
                                      <p:by x="130000" y="130000"/>
                                    </p:animScale>
                                  </p:childTnLst>
                                  <p:subTnLst>
                                    <p:set>
                                      <p:cBhvr override="childStyle">
                                        <p:cTn dur="1" fill="hold" display="0" masterRel="sameClick" afterEffect="1">
                                          <p:stCondLst>
                                            <p:cond evt="end" delay="0">
                                              <p:tn val="150"/>
                                            </p:cond>
                                          </p:stCondLst>
                                        </p:cTn>
                                        <p:tgtEl>
                                          <p:spTgt spid="96"/>
                                        </p:tgtEl>
                                        <p:attrNameLst>
                                          <p:attrName>style.visibility</p:attrName>
                                        </p:attrNameLst>
                                      </p:cBhvr>
                                      <p:to>
                                        <p:strVal val="hidden"/>
                                      </p:to>
                                    </p:set>
                                  </p:subTnLst>
                                </p:cTn>
                              </p:par>
                            </p:childTnLst>
                          </p:cTn>
                        </p:par>
                        <p:par>
                          <p:cTn id="152" fill="hold" nodeType="afterGroup">
                            <p:stCondLst>
                              <p:cond delay="66400"/>
                            </p:stCondLst>
                            <p:childTnLst>
                              <p:par>
                                <p:cTn id="153" presetID="53" presetClass="entr" presetSubtype="16" fill="hold" nodeType="afterEffect">
                                  <p:stCondLst>
                                    <p:cond delay="0"/>
                                  </p:stCondLst>
                                  <p:childTnLst>
                                    <p:set>
                                      <p:cBhvr>
                                        <p:cTn id="154" dur="1" fill="hold">
                                          <p:stCondLst>
                                            <p:cond delay="0"/>
                                          </p:stCondLst>
                                        </p:cTn>
                                        <p:tgtEl>
                                          <p:spTgt spid="99"/>
                                        </p:tgtEl>
                                        <p:attrNameLst>
                                          <p:attrName>style.visibility</p:attrName>
                                        </p:attrNameLst>
                                      </p:cBhvr>
                                      <p:to>
                                        <p:strVal val="visible"/>
                                      </p:to>
                                    </p:set>
                                    <p:anim calcmode="lin" valueType="num">
                                      <p:cBhvr>
                                        <p:cTn id="155" dur="500" fill="hold"/>
                                        <p:tgtEl>
                                          <p:spTgt spid="99"/>
                                        </p:tgtEl>
                                        <p:attrNameLst>
                                          <p:attrName>ppt_w</p:attrName>
                                        </p:attrNameLst>
                                      </p:cBhvr>
                                      <p:tavLst>
                                        <p:tav tm="0">
                                          <p:val>
                                            <p:fltVal val="0"/>
                                          </p:val>
                                        </p:tav>
                                        <p:tav tm="100000">
                                          <p:val>
                                            <p:strVal val="#ppt_w"/>
                                          </p:val>
                                        </p:tav>
                                      </p:tavLst>
                                    </p:anim>
                                    <p:anim calcmode="lin" valueType="num">
                                      <p:cBhvr>
                                        <p:cTn id="156" dur="500" fill="hold"/>
                                        <p:tgtEl>
                                          <p:spTgt spid="99"/>
                                        </p:tgtEl>
                                        <p:attrNameLst>
                                          <p:attrName>ppt_h</p:attrName>
                                        </p:attrNameLst>
                                      </p:cBhvr>
                                      <p:tavLst>
                                        <p:tav tm="0">
                                          <p:val>
                                            <p:fltVal val="0"/>
                                          </p:val>
                                        </p:tav>
                                        <p:tav tm="100000">
                                          <p:val>
                                            <p:strVal val="#ppt_h"/>
                                          </p:val>
                                        </p:tav>
                                      </p:tavLst>
                                    </p:anim>
                                    <p:animEffect transition="in" filter="fade">
                                      <p:cBhvr>
                                        <p:cTn id="157" dur="500"/>
                                        <p:tgtEl>
                                          <p:spTgt spid="99"/>
                                        </p:tgtEl>
                                      </p:cBhvr>
                                    </p:animEffect>
                                  </p:childTnLst>
                                </p:cTn>
                              </p:par>
                            </p:childTnLst>
                          </p:cTn>
                        </p:par>
                        <p:par>
                          <p:cTn id="158" fill="hold" nodeType="afterGroup">
                            <p:stCondLst>
                              <p:cond delay="66900"/>
                            </p:stCondLst>
                            <p:childTnLst>
                              <p:par>
                                <p:cTn id="159" presetID="6" presetClass="emph" presetSubtype="0" fill="hold" nodeType="afterEffect">
                                  <p:stCondLst>
                                    <p:cond delay="0"/>
                                  </p:stCondLst>
                                  <p:childTnLst>
                                    <p:animScale>
                                      <p:cBhvr>
                                        <p:cTn id="160" dur="3000" fill="hold"/>
                                        <p:tgtEl>
                                          <p:spTgt spid="99"/>
                                        </p:tgtEl>
                                      </p:cBhvr>
                                      <p:by x="130000" y="130000"/>
                                    </p:animScale>
                                  </p:childTnLst>
                                  <p:subTnLst>
                                    <p:set>
                                      <p:cBhvr override="childStyle">
                                        <p:cTn dur="1" fill="hold" display="0" masterRel="sameClick" afterEffect="1">
                                          <p:stCondLst>
                                            <p:cond evt="end" delay="0">
                                              <p:tn val="159"/>
                                            </p:cond>
                                          </p:stCondLst>
                                        </p:cTn>
                                        <p:tgtEl>
                                          <p:spTgt spid="99"/>
                                        </p:tgtEl>
                                        <p:attrNameLst>
                                          <p:attrName>style.visibility</p:attrName>
                                        </p:attrNameLst>
                                      </p:cBhvr>
                                      <p:to>
                                        <p:strVal val="hidden"/>
                                      </p:to>
                                    </p:set>
                                  </p:subTnLst>
                                </p:cTn>
                              </p:par>
                            </p:childTnLst>
                          </p:cTn>
                        </p:par>
                        <p:par>
                          <p:cTn id="161" fill="hold" nodeType="afterGroup">
                            <p:stCondLst>
                              <p:cond delay="69900"/>
                            </p:stCondLst>
                            <p:childTnLst>
                              <p:par>
                                <p:cTn id="162" presetID="53" presetClass="entr" presetSubtype="16" fill="hold" grpId="0" nodeType="afterEffect">
                                  <p:stCondLst>
                                    <p:cond delay="0"/>
                                  </p:stCondLst>
                                  <p:childTnLst>
                                    <p:set>
                                      <p:cBhvr>
                                        <p:cTn id="163" dur="1" fill="hold">
                                          <p:stCondLst>
                                            <p:cond delay="0"/>
                                          </p:stCondLst>
                                        </p:cTn>
                                        <p:tgtEl>
                                          <p:spTgt spid="47"/>
                                        </p:tgtEl>
                                        <p:attrNameLst>
                                          <p:attrName>style.visibility</p:attrName>
                                        </p:attrNameLst>
                                      </p:cBhvr>
                                      <p:to>
                                        <p:strVal val="visible"/>
                                      </p:to>
                                    </p:set>
                                    <p:anim calcmode="lin" valueType="num">
                                      <p:cBhvr>
                                        <p:cTn id="164" dur="500" fill="hold"/>
                                        <p:tgtEl>
                                          <p:spTgt spid="47"/>
                                        </p:tgtEl>
                                        <p:attrNameLst>
                                          <p:attrName>ppt_w</p:attrName>
                                        </p:attrNameLst>
                                      </p:cBhvr>
                                      <p:tavLst>
                                        <p:tav tm="0">
                                          <p:val>
                                            <p:fltVal val="0"/>
                                          </p:val>
                                        </p:tav>
                                        <p:tav tm="100000">
                                          <p:val>
                                            <p:strVal val="#ppt_w"/>
                                          </p:val>
                                        </p:tav>
                                      </p:tavLst>
                                    </p:anim>
                                    <p:anim calcmode="lin" valueType="num">
                                      <p:cBhvr>
                                        <p:cTn id="165" dur="500" fill="hold"/>
                                        <p:tgtEl>
                                          <p:spTgt spid="47"/>
                                        </p:tgtEl>
                                        <p:attrNameLst>
                                          <p:attrName>ppt_h</p:attrName>
                                        </p:attrNameLst>
                                      </p:cBhvr>
                                      <p:tavLst>
                                        <p:tav tm="0">
                                          <p:val>
                                            <p:fltVal val="0"/>
                                          </p:val>
                                        </p:tav>
                                        <p:tav tm="100000">
                                          <p:val>
                                            <p:strVal val="#ppt_h"/>
                                          </p:val>
                                        </p:tav>
                                      </p:tavLst>
                                    </p:anim>
                                    <p:animEffect transition="in" filter="fade">
                                      <p:cBhvr>
                                        <p:cTn id="16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a:grpSpLocks/>
          </p:cNvGrpSpPr>
          <p:nvPr/>
        </p:nvGrpSpPr>
        <p:grpSpPr bwMode="auto">
          <a:xfrm>
            <a:off x="1809750" y="1249363"/>
            <a:ext cx="1093788" cy="4630737"/>
            <a:chOff x="1809136" y="1250066"/>
            <a:chExt cx="1094070" cy="4629873"/>
          </a:xfrm>
        </p:grpSpPr>
        <p:cxnSp>
          <p:nvCxnSpPr>
            <p:cNvPr id="2" name="直接箭头连接符 1">
              <a:extLst>
                <a:ext uri="{FF2B5EF4-FFF2-40B4-BE49-F238E27FC236}"/>
              </a:extLst>
            </p:cNvPr>
            <p:cNvCxnSpPr>
              <a:cxnSpLocks/>
            </p:cNvCxnSpPr>
            <p:nvPr/>
          </p:nvCxnSpPr>
          <p:spPr>
            <a:xfrm>
              <a:off x="2903206" y="1250066"/>
              <a:ext cx="0" cy="4629873"/>
            </a:xfrm>
            <a:prstGeom prst="straightConnector1">
              <a:avLst/>
            </a:prstGeom>
            <a:ln w="1270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57350" name="组合 2"/>
            <p:cNvGrpSpPr>
              <a:grpSpLocks/>
            </p:cNvGrpSpPr>
            <p:nvPr/>
          </p:nvGrpSpPr>
          <p:grpSpPr bwMode="auto">
            <a:xfrm>
              <a:off x="1809136" y="3068480"/>
              <a:ext cx="712215" cy="721040"/>
              <a:chOff x="1779744" y="1316662"/>
              <a:chExt cx="712215" cy="721040"/>
            </a:xfrm>
          </p:grpSpPr>
          <p:sp>
            <p:nvSpPr>
              <p:cNvPr id="57351" name="Oval 17"/>
              <p:cNvSpPr>
                <a:spLocks noChangeArrowheads="1"/>
              </p:cNvSpPr>
              <p:nvPr/>
            </p:nvSpPr>
            <p:spPr bwMode="auto">
              <a:xfrm>
                <a:off x="1779744" y="1316662"/>
                <a:ext cx="712215" cy="72104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th-TH" altLang="zh-CN">
                  <a:ea typeface="Cordia New"/>
                </a:endParaRPr>
              </a:p>
            </p:txBody>
          </p:sp>
          <p:sp>
            <p:nvSpPr>
              <p:cNvPr id="57352" name="Freeform 94"/>
              <p:cNvSpPr>
                <a:spLocks noEditPoints="1"/>
              </p:cNvSpPr>
              <p:nvPr/>
            </p:nvSpPr>
            <p:spPr bwMode="auto">
              <a:xfrm>
                <a:off x="1924520" y="1509764"/>
                <a:ext cx="422663" cy="334837"/>
              </a:xfrm>
              <a:custGeom>
                <a:avLst/>
                <a:gdLst>
                  <a:gd name="T0" fmla="*/ 417174 w 77"/>
                  <a:gd name="T1" fmla="*/ 43913 h 61"/>
                  <a:gd name="T2" fmla="*/ 411685 w 77"/>
                  <a:gd name="T3" fmla="*/ 38424 h 61"/>
                  <a:gd name="T4" fmla="*/ 411685 w 77"/>
                  <a:gd name="T5" fmla="*/ 38424 h 61"/>
                  <a:gd name="T6" fmla="*/ 389728 w 77"/>
                  <a:gd name="T7" fmla="*/ 38424 h 61"/>
                  <a:gd name="T8" fmla="*/ 389728 w 77"/>
                  <a:gd name="T9" fmla="*/ 5489 h 61"/>
                  <a:gd name="T10" fmla="*/ 378750 w 77"/>
                  <a:gd name="T11" fmla="*/ 0 h 61"/>
                  <a:gd name="T12" fmla="*/ 367772 w 77"/>
                  <a:gd name="T13" fmla="*/ 0 h 61"/>
                  <a:gd name="T14" fmla="*/ 208587 w 77"/>
                  <a:gd name="T15" fmla="*/ 27446 h 61"/>
                  <a:gd name="T16" fmla="*/ 54891 w 77"/>
                  <a:gd name="T17" fmla="*/ 0 h 61"/>
                  <a:gd name="T18" fmla="*/ 43913 w 77"/>
                  <a:gd name="T19" fmla="*/ 0 h 61"/>
                  <a:gd name="T20" fmla="*/ 32935 w 77"/>
                  <a:gd name="T21" fmla="*/ 5489 h 61"/>
                  <a:gd name="T22" fmla="*/ 32935 w 77"/>
                  <a:gd name="T23" fmla="*/ 38424 h 61"/>
                  <a:gd name="T24" fmla="*/ 10978 w 77"/>
                  <a:gd name="T25" fmla="*/ 38424 h 61"/>
                  <a:gd name="T26" fmla="*/ 5489 w 77"/>
                  <a:gd name="T27" fmla="*/ 43913 h 61"/>
                  <a:gd name="T28" fmla="*/ 0 w 77"/>
                  <a:gd name="T29" fmla="*/ 49402 h 61"/>
                  <a:gd name="T30" fmla="*/ 0 w 77"/>
                  <a:gd name="T31" fmla="*/ 290924 h 61"/>
                  <a:gd name="T32" fmla="*/ 10978 w 77"/>
                  <a:gd name="T33" fmla="*/ 301902 h 61"/>
                  <a:gd name="T34" fmla="*/ 21957 w 77"/>
                  <a:gd name="T35" fmla="*/ 301902 h 61"/>
                  <a:gd name="T36" fmla="*/ 192120 w 77"/>
                  <a:gd name="T37" fmla="*/ 329348 h 61"/>
                  <a:gd name="T38" fmla="*/ 197609 w 77"/>
                  <a:gd name="T39" fmla="*/ 334837 h 61"/>
                  <a:gd name="T40" fmla="*/ 225054 w 77"/>
                  <a:gd name="T41" fmla="*/ 334837 h 61"/>
                  <a:gd name="T42" fmla="*/ 230543 w 77"/>
                  <a:gd name="T43" fmla="*/ 329348 h 61"/>
                  <a:gd name="T44" fmla="*/ 400706 w 77"/>
                  <a:gd name="T45" fmla="*/ 301902 h 61"/>
                  <a:gd name="T46" fmla="*/ 411685 w 77"/>
                  <a:gd name="T47" fmla="*/ 301902 h 61"/>
                  <a:gd name="T48" fmla="*/ 422663 w 77"/>
                  <a:gd name="T49" fmla="*/ 290924 h 61"/>
                  <a:gd name="T50" fmla="*/ 422663 w 77"/>
                  <a:gd name="T51" fmla="*/ 49402 h 61"/>
                  <a:gd name="T52" fmla="*/ 417174 w 77"/>
                  <a:gd name="T53" fmla="*/ 43913 h 61"/>
                  <a:gd name="T54" fmla="*/ 16467 w 77"/>
                  <a:gd name="T55" fmla="*/ 285435 h 61"/>
                  <a:gd name="T56" fmla="*/ 16467 w 77"/>
                  <a:gd name="T57" fmla="*/ 54891 h 61"/>
                  <a:gd name="T58" fmla="*/ 32935 w 77"/>
                  <a:gd name="T59" fmla="*/ 54891 h 61"/>
                  <a:gd name="T60" fmla="*/ 32935 w 77"/>
                  <a:gd name="T61" fmla="*/ 285435 h 61"/>
                  <a:gd name="T62" fmla="*/ 21957 w 77"/>
                  <a:gd name="T63" fmla="*/ 285435 h 61"/>
                  <a:gd name="T64" fmla="*/ 16467 w 77"/>
                  <a:gd name="T65" fmla="*/ 285435 h 61"/>
                  <a:gd name="T66" fmla="*/ 49402 w 77"/>
                  <a:gd name="T67" fmla="*/ 285435 h 61"/>
                  <a:gd name="T68" fmla="*/ 49402 w 77"/>
                  <a:gd name="T69" fmla="*/ 49402 h 61"/>
                  <a:gd name="T70" fmla="*/ 49402 w 77"/>
                  <a:gd name="T71" fmla="*/ 49402 h 61"/>
                  <a:gd name="T72" fmla="*/ 49402 w 77"/>
                  <a:gd name="T73" fmla="*/ 16467 h 61"/>
                  <a:gd name="T74" fmla="*/ 54891 w 77"/>
                  <a:gd name="T75" fmla="*/ 16467 h 61"/>
                  <a:gd name="T76" fmla="*/ 203098 w 77"/>
                  <a:gd name="T77" fmla="*/ 43913 h 61"/>
                  <a:gd name="T78" fmla="*/ 203098 w 77"/>
                  <a:gd name="T79" fmla="*/ 312880 h 61"/>
                  <a:gd name="T80" fmla="*/ 49402 w 77"/>
                  <a:gd name="T81" fmla="*/ 285435 h 61"/>
                  <a:gd name="T82" fmla="*/ 219565 w 77"/>
                  <a:gd name="T83" fmla="*/ 312880 h 61"/>
                  <a:gd name="T84" fmla="*/ 219565 w 77"/>
                  <a:gd name="T85" fmla="*/ 43913 h 61"/>
                  <a:gd name="T86" fmla="*/ 367772 w 77"/>
                  <a:gd name="T87" fmla="*/ 16467 h 61"/>
                  <a:gd name="T88" fmla="*/ 373261 w 77"/>
                  <a:gd name="T89" fmla="*/ 16467 h 61"/>
                  <a:gd name="T90" fmla="*/ 373261 w 77"/>
                  <a:gd name="T91" fmla="*/ 49402 h 61"/>
                  <a:gd name="T92" fmla="*/ 373261 w 77"/>
                  <a:gd name="T93" fmla="*/ 285435 h 61"/>
                  <a:gd name="T94" fmla="*/ 219565 w 77"/>
                  <a:gd name="T95" fmla="*/ 312880 h 61"/>
                  <a:gd name="T96" fmla="*/ 406196 w 77"/>
                  <a:gd name="T97" fmla="*/ 285435 h 61"/>
                  <a:gd name="T98" fmla="*/ 400706 w 77"/>
                  <a:gd name="T99" fmla="*/ 285435 h 61"/>
                  <a:gd name="T100" fmla="*/ 389728 w 77"/>
                  <a:gd name="T101" fmla="*/ 285435 h 61"/>
                  <a:gd name="T102" fmla="*/ 389728 w 77"/>
                  <a:gd name="T103" fmla="*/ 54891 h 61"/>
                  <a:gd name="T104" fmla="*/ 406196 w 77"/>
                  <a:gd name="T105" fmla="*/ 54891 h 61"/>
                  <a:gd name="T106" fmla="*/ 406196 w 77"/>
                  <a:gd name="T107" fmla="*/ 285435 h 6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77" h="61">
                    <a:moveTo>
                      <a:pt x="76" y="8"/>
                    </a:moveTo>
                    <a:cubicBezTo>
                      <a:pt x="76" y="7"/>
                      <a:pt x="76" y="7"/>
                      <a:pt x="75" y="7"/>
                    </a:cubicBezTo>
                    <a:cubicBezTo>
                      <a:pt x="75" y="7"/>
                      <a:pt x="75" y="7"/>
                      <a:pt x="75" y="7"/>
                    </a:cubicBezTo>
                    <a:cubicBezTo>
                      <a:pt x="71" y="7"/>
                      <a:pt x="71" y="7"/>
                      <a:pt x="71" y="7"/>
                    </a:cubicBezTo>
                    <a:cubicBezTo>
                      <a:pt x="71" y="1"/>
                      <a:pt x="71" y="1"/>
                      <a:pt x="71" y="1"/>
                    </a:cubicBezTo>
                    <a:cubicBezTo>
                      <a:pt x="71" y="0"/>
                      <a:pt x="70" y="0"/>
                      <a:pt x="69" y="0"/>
                    </a:cubicBezTo>
                    <a:cubicBezTo>
                      <a:pt x="67" y="0"/>
                      <a:pt x="67" y="0"/>
                      <a:pt x="67" y="0"/>
                    </a:cubicBezTo>
                    <a:cubicBezTo>
                      <a:pt x="56" y="0"/>
                      <a:pt x="43" y="1"/>
                      <a:pt x="38" y="5"/>
                    </a:cubicBezTo>
                    <a:cubicBezTo>
                      <a:pt x="34" y="1"/>
                      <a:pt x="21" y="0"/>
                      <a:pt x="10" y="0"/>
                    </a:cubicBezTo>
                    <a:cubicBezTo>
                      <a:pt x="8" y="0"/>
                      <a:pt x="8" y="0"/>
                      <a:pt x="8" y="0"/>
                    </a:cubicBezTo>
                    <a:cubicBezTo>
                      <a:pt x="7" y="0"/>
                      <a:pt x="6" y="0"/>
                      <a:pt x="6" y="1"/>
                    </a:cubicBezTo>
                    <a:cubicBezTo>
                      <a:pt x="6" y="7"/>
                      <a:pt x="6" y="7"/>
                      <a:pt x="6" y="7"/>
                    </a:cubicBezTo>
                    <a:cubicBezTo>
                      <a:pt x="2" y="7"/>
                      <a:pt x="2" y="7"/>
                      <a:pt x="2" y="7"/>
                    </a:cubicBezTo>
                    <a:cubicBezTo>
                      <a:pt x="1" y="7"/>
                      <a:pt x="1" y="7"/>
                      <a:pt x="1" y="8"/>
                    </a:cubicBezTo>
                    <a:cubicBezTo>
                      <a:pt x="0" y="8"/>
                      <a:pt x="0" y="8"/>
                      <a:pt x="0" y="9"/>
                    </a:cubicBezTo>
                    <a:cubicBezTo>
                      <a:pt x="0" y="53"/>
                      <a:pt x="0" y="53"/>
                      <a:pt x="0" y="53"/>
                    </a:cubicBezTo>
                    <a:cubicBezTo>
                      <a:pt x="0" y="54"/>
                      <a:pt x="1" y="55"/>
                      <a:pt x="2" y="55"/>
                    </a:cubicBezTo>
                    <a:cubicBezTo>
                      <a:pt x="4" y="55"/>
                      <a:pt x="4" y="55"/>
                      <a:pt x="4" y="55"/>
                    </a:cubicBezTo>
                    <a:cubicBezTo>
                      <a:pt x="24" y="55"/>
                      <a:pt x="35" y="59"/>
                      <a:pt x="35" y="60"/>
                    </a:cubicBezTo>
                    <a:cubicBezTo>
                      <a:pt x="35" y="60"/>
                      <a:pt x="36" y="61"/>
                      <a:pt x="36" y="61"/>
                    </a:cubicBezTo>
                    <a:cubicBezTo>
                      <a:pt x="41" y="61"/>
                      <a:pt x="41" y="61"/>
                      <a:pt x="41" y="61"/>
                    </a:cubicBezTo>
                    <a:cubicBezTo>
                      <a:pt x="41" y="61"/>
                      <a:pt x="41" y="60"/>
                      <a:pt x="42" y="60"/>
                    </a:cubicBezTo>
                    <a:cubicBezTo>
                      <a:pt x="42" y="59"/>
                      <a:pt x="53" y="55"/>
                      <a:pt x="73" y="55"/>
                    </a:cubicBezTo>
                    <a:cubicBezTo>
                      <a:pt x="75" y="55"/>
                      <a:pt x="75" y="55"/>
                      <a:pt x="75" y="55"/>
                    </a:cubicBezTo>
                    <a:cubicBezTo>
                      <a:pt x="76" y="55"/>
                      <a:pt x="77" y="54"/>
                      <a:pt x="77" y="53"/>
                    </a:cubicBezTo>
                    <a:cubicBezTo>
                      <a:pt x="77" y="9"/>
                      <a:pt x="77" y="9"/>
                      <a:pt x="77" y="9"/>
                    </a:cubicBezTo>
                    <a:cubicBezTo>
                      <a:pt x="77" y="8"/>
                      <a:pt x="77" y="8"/>
                      <a:pt x="76" y="8"/>
                    </a:cubicBezTo>
                    <a:close/>
                    <a:moveTo>
                      <a:pt x="3" y="52"/>
                    </a:moveTo>
                    <a:cubicBezTo>
                      <a:pt x="3" y="10"/>
                      <a:pt x="3" y="10"/>
                      <a:pt x="3" y="10"/>
                    </a:cubicBezTo>
                    <a:cubicBezTo>
                      <a:pt x="6" y="10"/>
                      <a:pt x="6" y="10"/>
                      <a:pt x="6" y="10"/>
                    </a:cubicBezTo>
                    <a:cubicBezTo>
                      <a:pt x="6" y="52"/>
                      <a:pt x="6" y="52"/>
                      <a:pt x="6" y="52"/>
                    </a:cubicBezTo>
                    <a:cubicBezTo>
                      <a:pt x="5" y="52"/>
                      <a:pt x="4" y="52"/>
                      <a:pt x="4" y="52"/>
                    </a:cubicBezTo>
                    <a:lnTo>
                      <a:pt x="3" y="52"/>
                    </a:lnTo>
                    <a:close/>
                    <a:moveTo>
                      <a:pt x="9" y="52"/>
                    </a:moveTo>
                    <a:cubicBezTo>
                      <a:pt x="9" y="9"/>
                      <a:pt x="9" y="9"/>
                      <a:pt x="9" y="9"/>
                    </a:cubicBezTo>
                    <a:cubicBezTo>
                      <a:pt x="9" y="9"/>
                      <a:pt x="9" y="9"/>
                      <a:pt x="9" y="9"/>
                    </a:cubicBezTo>
                    <a:cubicBezTo>
                      <a:pt x="9" y="3"/>
                      <a:pt x="9" y="3"/>
                      <a:pt x="9" y="3"/>
                    </a:cubicBezTo>
                    <a:cubicBezTo>
                      <a:pt x="10" y="3"/>
                      <a:pt x="10" y="3"/>
                      <a:pt x="10" y="3"/>
                    </a:cubicBezTo>
                    <a:cubicBezTo>
                      <a:pt x="21" y="3"/>
                      <a:pt x="33" y="4"/>
                      <a:pt x="37" y="8"/>
                    </a:cubicBezTo>
                    <a:cubicBezTo>
                      <a:pt x="37" y="57"/>
                      <a:pt x="37" y="57"/>
                      <a:pt x="37" y="57"/>
                    </a:cubicBezTo>
                    <a:cubicBezTo>
                      <a:pt x="35" y="55"/>
                      <a:pt x="23" y="52"/>
                      <a:pt x="9" y="52"/>
                    </a:cubicBezTo>
                    <a:close/>
                    <a:moveTo>
                      <a:pt x="40" y="57"/>
                    </a:moveTo>
                    <a:cubicBezTo>
                      <a:pt x="40" y="8"/>
                      <a:pt x="40" y="8"/>
                      <a:pt x="40" y="8"/>
                    </a:cubicBezTo>
                    <a:cubicBezTo>
                      <a:pt x="44" y="4"/>
                      <a:pt x="56" y="3"/>
                      <a:pt x="67" y="3"/>
                    </a:cubicBezTo>
                    <a:cubicBezTo>
                      <a:pt x="68" y="3"/>
                      <a:pt x="68" y="3"/>
                      <a:pt x="68" y="3"/>
                    </a:cubicBezTo>
                    <a:cubicBezTo>
                      <a:pt x="68" y="9"/>
                      <a:pt x="68" y="9"/>
                      <a:pt x="68" y="9"/>
                    </a:cubicBezTo>
                    <a:cubicBezTo>
                      <a:pt x="68" y="52"/>
                      <a:pt x="68" y="52"/>
                      <a:pt x="68" y="52"/>
                    </a:cubicBezTo>
                    <a:cubicBezTo>
                      <a:pt x="54" y="52"/>
                      <a:pt x="42" y="55"/>
                      <a:pt x="40" y="57"/>
                    </a:cubicBezTo>
                    <a:close/>
                    <a:moveTo>
                      <a:pt x="74" y="52"/>
                    </a:moveTo>
                    <a:cubicBezTo>
                      <a:pt x="73" y="52"/>
                      <a:pt x="73" y="52"/>
                      <a:pt x="73" y="52"/>
                    </a:cubicBezTo>
                    <a:cubicBezTo>
                      <a:pt x="72" y="52"/>
                      <a:pt x="72" y="52"/>
                      <a:pt x="71" y="52"/>
                    </a:cubicBezTo>
                    <a:cubicBezTo>
                      <a:pt x="71" y="10"/>
                      <a:pt x="71" y="10"/>
                      <a:pt x="71" y="10"/>
                    </a:cubicBezTo>
                    <a:cubicBezTo>
                      <a:pt x="74" y="10"/>
                      <a:pt x="74" y="10"/>
                      <a:pt x="74" y="10"/>
                    </a:cubicBezTo>
                    <a:lnTo>
                      <a:pt x="74" y="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6" name="文本框 5"/>
          <p:cNvSpPr txBox="1">
            <a:spLocks noChangeArrowheads="1"/>
          </p:cNvSpPr>
          <p:nvPr/>
        </p:nvSpPr>
        <p:spPr bwMode="auto">
          <a:xfrm>
            <a:off x="3197225" y="124936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r>
              <a:rPr lang="zh-CN" altLang="en-US" sz="2400" b="1">
                <a:solidFill>
                  <a:srgbClr val="C00000"/>
                </a:solidFill>
                <a:latin typeface="微软雅黑" pitchFamily="34" charset="-122"/>
                <a:ea typeface="微软雅黑" pitchFamily="34" charset="-122"/>
              </a:rPr>
              <a:t>本讲小结</a:t>
            </a:r>
          </a:p>
        </p:txBody>
      </p:sp>
      <p:sp>
        <p:nvSpPr>
          <p:cNvPr id="7" name="矩形 6">
            <a:extLst>
              <a:ext uri="{FF2B5EF4-FFF2-40B4-BE49-F238E27FC236}"/>
            </a:extLst>
          </p:cNvPr>
          <p:cNvSpPr/>
          <p:nvPr/>
        </p:nvSpPr>
        <p:spPr>
          <a:xfrm>
            <a:off x="3284538" y="1804988"/>
            <a:ext cx="6735762" cy="3970337"/>
          </a:xfrm>
          <a:prstGeom prst="rect">
            <a:avLst/>
          </a:prstGeom>
        </p:spPr>
        <p:txBody>
          <a:bodyPr>
            <a:spAutoFit/>
          </a:bodyPr>
          <a:lstStyle/>
          <a:p>
            <a:pPr indent="457200" algn="just" hangingPunct="0">
              <a:lnSpc>
                <a:spcPct val="180000"/>
              </a:lnSpc>
              <a:defRP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iti SC Medium" charset="0"/>
              </a:rPr>
              <a:t> 习近平新时代中国特色社会主义思想，已经写进党章、载入宪法，是党和国家必须长期坚持的指导思想，是马克思主义中国化最新成果，是党和人民实践经验和集体智慧的结晶，是中国精神的时代精华，是国家政治生活和社会生活的根本指针，是系统完备的科学体系，具有特色鲜明的理论</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iti SC Medium" charset="0"/>
              </a:rPr>
              <a:t>品</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iti SC Medium" charset="0"/>
              </a:rPr>
              <a:t>格</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iti SC Medium" charset="0"/>
              </a:rPr>
              <a:t>，</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iti SC Medium" charset="0"/>
              </a:rPr>
              <a:t>是</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sym typeface="Heiti SC Medium" charset="0"/>
              </a:rPr>
              <a:t>21</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sym typeface="Heiti SC Medium" charset="0"/>
              </a:rPr>
              <a:t>世纪马克思主义、当代中国马克思主义。</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iterate type="wd">
                                    <p:tmPct val="10000"/>
                                  </p:iterate>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nodeType="afterGroup">
                            <p:stCondLst>
                              <p:cond delay="11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a:grpSpLocks/>
          </p:cNvGrpSpPr>
          <p:nvPr/>
        </p:nvGrpSpPr>
        <p:grpSpPr bwMode="auto">
          <a:xfrm>
            <a:off x="1939925" y="1311275"/>
            <a:ext cx="544513" cy="3917950"/>
            <a:chOff x="1234107" y="1340768"/>
            <a:chExt cx="544451" cy="3917688"/>
          </a:xfrm>
        </p:grpSpPr>
        <p:sp>
          <p:nvSpPr>
            <p:cNvPr id="13319" name="任意多边形 24610"/>
            <p:cNvSpPr>
              <a:spLocks noChangeArrowheads="1"/>
            </p:cNvSpPr>
            <p:nvPr/>
          </p:nvSpPr>
          <p:spPr bwMode="auto">
            <a:xfrm>
              <a:off x="1234107" y="1340768"/>
              <a:ext cx="409575" cy="2019495"/>
            </a:xfrm>
            <a:custGeom>
              <a:avLst/>
              <a:gdLst>
                <a:gd name="T0" fmla="*/ 204788 w 21600"/>
                <a:gd name="T1" fmla="*/ 1009748 h 21600"/>
                <a:gd name="T2" fmla="*/ 204788 w 21600"/>
                <a:gd name="T3" fmla="*/ 1009748 h 21600"/>
                <a:gd name="T4" fmla="*/ 204788 w 21600"/>
                <a:gd name="T5" fmla="*/ 1009748 h 21600"/>
                <a:gd name="T6" fmla="*/ 204788 w 21600"/>
                <a:gd name="T7" fmla="*/ 100974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buFont typeface="Arial" pitchFamily="34" charset="0"/>
                <a:buNone/>
              </a:pPr>
              <a:r>
                <a:rPr lang="zh-CN" altLang="en-US" sz="3200">
                  <a:solidFill>
                    <a:srgbClr val="C00000"/>
                  </a:solidFill>
                  <a:latin typeface="华文行楷" pitchFamily="2" charset="-122"/>
                  <a:ea typeface="华文行楷" pitchFamily="2" charset="-122"/>
                  <a:sym typeface="Songti SC Regular"/>
                </a:rPr>
                <a:t>本讲内容</a:t>
              </a:r>
            </a:p>
          </p:txBody>
        </p:sp>
        <p:cxnSp>
          <p:nvCxnSpPr>
            <p:cNvPr id="32" name="直接箭头连接符 31">
              <a:extLst>
                <a:ext uri="{FF2B5EF4-FFF2-40B4-BE49-F238E27FC236}"/>
              </a:extLst>
            </p:cNvPr>
            <p:cNvCxnSpPr>
              <a:cxnSpLocks/>
            </p:cNvCxnSpPr>
            <p:nvPr/>
          </p:nvCxnSpPr>
          <p:spPr>
            <a:xfrm>
              <a:off x="1778558" y="1340768"/>
              <a:ext cx="0" cy="3917688"/>
            </a:xfrm>
            <a:prstGeom prst="straightConnector1">
              <a:avLst/>
            </a:prstGeom>
            <a:ln>
              <a:solidFill>
                <a:srgbClr val="C00000">
                  <a:alpha val="50000"/>
                </a:srgbClr>
              </a:solidFill>
              <a:headEnd type="diamond"/>
              <a:tailEnd type="diamond"/>
            </a:ln>
          </p:spPr>
          <p:style>
            <a:lnRef idx="1">
              <a:schemeClr val="accent1"/>
            </a:lnRef>
            <a:fillRef idx="0">
              <a:schemeClr val="accent1"/>
            </a:fillRef>
            <a:effectRef idx="0">
              <a:schemeClr val="accent1"/>
            </a:effectRef>
            <a:fontRef idx="minor">
              <a:schemeClr val="tx1"/>
            </a:fontRef>
          </p:style>
        </p:cxnSp>
      </p:grpSp>
      <p:sp>
        <p:nvSpPr>
          <p:cNvPr id="60" name="TextBox 100"/>
          <p:cNvSpPr txBox="1">
            <a:spLocks noChangeArrowheads="1"/>
          </p:cNvSpPr>
          <p:nvPr/>
        </p:nvSpPr>
        <p:spPr bwMode="auto">
          <a:xfrm>
            <a:off x="2947988" y="1352550"/>
            <a:ext cx="7900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defTabSz="1828800">
              <a:defRPr>
                <a:solidFill>
                  <a:schemeClr val="tx1"/>
                </a:solidFill>
                <a:latin typeface="等线" pitchFamily="2" charset="-122"/>
                <a:ea typeface="等线" pitchFamily="2" charset="-122"/>
              </a:defRPr>
            </a:lvl1pPr>
            <a:lvl2pPr marL="742950" indent="-285750" defTabSz="1828800">
              <a:defRPr>
                <a:solidFill>
                  <a:schemeClr val="tx1"/>
                </a:solidFill>
                <a:latin typeface="等线" pitchFamily="2" charset="-122"/>
                <a:ea typeface="等线" pitchFamily="2" charset="-122"/>
              </a:defRPr>
            </a:lvl2pPr>
            <a:lvl3pPr marL="1143000" indent="-228600" defTabSz="1828800">
              <a:defRPr>
                <a:solidFill>
                  <a:schemeClr val="tx1"/>
                </a:solidFill>
                <a:latin typeface="等线" pitchFamily="2" charset="-122"/>
                <a:ea typeface="等线" pitchFamily="2" charset="-122"/>
              </a:defRPr>
            </a:lvl3pPr>
            <a:lvl4pPr marL="1600200" indent="-228600" defTabSz="1828800">
              <a:defRPr>
                <a:solidFill>
                  <a:schemeClr val="tx1"/>
                </a:solidFill>
                <a:latin typeface="等线" pitchFamily="2" charset="-122"/>
                <a:ea typeface="等线" pitchFamily="2" charset="-122"/>
              </a:defRPr>
            </a:lvl4pPr>
            <a:lvl5pPr marL="2057400" indent="-228600" defTabSz="1828800">
              <a:defRPr>
                <a:solidFill>
                  <a:schemeClr val="tx1"/>
                </a:solidFill>
                <a:latin typeface="等线" pitchFamily="2" charset="-122"/>
                <a:ea typeface="等线" pitchFamily="2" charset="-122"/>
              </a:defRPr>
            </a:lvl5pPr>
            <a:lvl6pPr marL="2514600" indent="-228600" defTabSz="1828800" fontAlgn="base">
              <a:spcBef>
                <a:spcPct val="0"/>
              </a:spcBef>
              <a:spcAft>
                <a:spcPct val="0"/>
              </a:spcAft>
              <a:defRPr>
                <a:solidFill>
                  <a:schemeClr val="tx1"/>
                </a:solidFill>
                <a:latin typeface="等线" pitchFamily="2" charset="-122"/>
                <a:ea typeface="等线" pitchFamily="2" charset="-122"/>
              </a:defRPr>
            </a:lvl6pPr>
            <a:lvl7pPr marL="2971800" indent="-228600" defTabSz="1828800" fontAlgn="base">
              <a:spcBef>
                <a:spcPct val="0"/>
              </a:spcBef>
              <a:spcAft>
                <a:spcPct val="0"/>
              </a:spcAft>
              <a:defRPr>
                <a:solidFill>
                  <a:schemeClr val="tx1"/>
                </a:solidFill>
                <a:latin typeface="等线" pitchFamily="2" charset="-122"/>
                <a:ea typeface="等线" pitchFamily="2" charset="-122"/>
              </a:defRPr>
            </a:lvl7pPr>
            <a:lvl8pPr marL="3429000" indent="-228600" defTabSz="1828800" fontAlgn="base">
              <a:spcBef>
                <a:spcPct val="0"/>
              </a:spcBef>
              <a:spcAft>
                <a:spcPct val="0"/>
              </a:spcAft>
              <a:defRPr>
                <a:solidFill>
                  <a:schemeClr val="tx1"/>
                </a:solidFill>
                <a:latin typeface="等线" pitchFamily="2" charset="-122"/>
                <a:ea typeface="等线" pitchFamily="2" charset="-122"/>
              </a:defRPr>
            </a:lvl8pPr>
            <a:lvl9pPr marL="3886200" indent="-228600" defTabSz="1828800" fontAlgn="base">
              <a:spcBef>
                <a:spcPct val="0"/>
              </a:spcBef>
              <a:spcAft>
                <a:spcPct val="0"/>
              </a:spcAft>
              <a:defRPr>
                <a:solidFill>
                  <a:schemeClr val="tx1"/>
                </a:solidFill>
                <a:latin typeface="等线" pitchFamily="2" charset="-122"/>
                <a:ea typeface="等线" pitchFamily="2" charset="-122"/>
              </a:defRPr>
            </a:lvl9pPr>
          </a:lstStyle>
          <a:p>
            <a:r>
              <a:rPr lang="zh-CN" altLang="en-US" sz="2800" b="1">
                <a:latin typeface="微软雅黑" pitchFamily="34" charset="-122"/>
                <a:ea typeface="微软雅黑" pitchFamily="34" charset="-122"/>
                <a:sym typeface="Helvetica" pitchFamily="34" charset="0"/>
              </a:rPr>
              <a:t>一、立足时代之基、回答时代之问的科学理论</a:t>
            </a:r>
          </a:p>
        </p:txBody>
      </p:sp>
      <p:sp>
        <p:nvSpPr>
          <p:cNvPr id="61" name="TextBox 100"/>
          <p:cNvSpPr txBox="1">
            <a:spLocks noChangeArrowheads="1"/>
          </p:cNvSpPr>
          <p:nvPr/>
        </p:nvSpPr>
        <p:spPr bwMode="auto">
          <a:xfrm>
            <a:off x="2947988" y="2462213"/>
            <a:ext cx="79009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defTabSz="1828800">
              <a:defRPr>
                <a:solidFill>
                  <a:schemeClr val="tx1"/>
                </a:solidFill>
                <a:latin typeface="等线" pitchFamily="2" charset="-122"/>
                <a:ea typeface="等线" pitchFamily="2" charset="-122"/>
              </a:defRPr>
            </a:lvl1pPr>
            <a:lvl2pPr marL="742950" indent="-285750" defTabSz="1828800">
              <a:defRPr>
                <a:solidFill>
                  <a:schemeClr val="tx1"/>
                </a:solidFill>
                <a:latin typeface="等线" pitchFamily="2" charset="-122"/>
                <a:ea typeface="等线" pitchFamily="2" charset="-122"/>
              </a:defRPr>
            </a:lvl2pPr>
            <a:lvl3pPr marL="1143000" indent="-228600" defTabSz="1828800">
              <a:defRPr>
                <a:solidFill>
                  <a:schemeClr val="tx1"/>
                </a:solidFill>
                <a:latin typeface="等线" pitchFamily="2" charset="-122"/>
                <a:ea typeface="等线" pitchFamily="2" charset="-122"/>
              </a:defRPr>
            </a:lvl3pPr>
            <a:lvl4pPr marL="1600200" indent="-228600" defTabSz="1828800">
              <a:defRPr>
                <a:solidFill>
                  <a:schemeClr val="tx1"/>
                </a:solidFill>
                <a:latin typeface="等线" pitchFamily="2" charset="-122"/>
                <a:ea typeface="等线" pitchFamily="2" charset="-122"/>
              </a:defRPr>
            </a:lvl4pPr>
            <a:lvl5pPr marL="2057400" indent="-228600" defTabSz="1828800">
              <a:defRPr>
                <a:solidFill>
                  <a:schemeClr val="tx1"/>
                </a:solidFill>
                <a:latin typeface="等线" pitchFamily="2" charset="-122"/>
                <a:ea typeface="等线" pitchFamily="2" charset="-122"/>
              </a:defRPr>
            </a:lvl5pPr>
            <a:lvl6pPr marL="2514600" indent="-228600" defTabSz="1828800" fontAlgn="base">
              <a:spcBef>
                <a:spcPct val="0"/>
              </a:spcBef>
              <a:spcAft>
                <a:spcPct val="0"/>
              </a:spcAft>
              <a:defRPr>
                <a:solidFill>
                  <a:schemeClr val="tx1"/>
                </a:solidFill>
                <a:latin typeface="等线" pitchFamily="2" charset="-122"/>
                <a:ea typeface="等线" pitchFamily="2" charset="-122"/>
              </a:defRPr>
            </a:lvl6pPr>
            <a:lvl7pPr marL="2971800" indent="-228600" defTabSz="1828800" fontAlgn="base">
              <a:spcBef>
                <a:spcPct val="0"/>
              </a:spcBef>
              <a:spcAft>
                <a:spcPct val="0"/>
              </a:spcAft>
              <a:defRPr>
                <a:solidFill>
                  <a:schemeClr val="tx1"/>
                </a:solidFill>
                <a:latin typeface="等线" pitchFamily="2" charset="-122"/>
                <a:ea typeface="等线" pitchFamily="2" charset="-122"/>
              </a:defRPr>
            </a:lvl7pPr>
            <a:lvl8pPr marL="3429000" indent="-228600" defTabSz="1828800" fontAlgn="base">
              <a:spcBef>
                <a:spcPct val="0"/>
              </a:spcBef>
              <a:spcAft>
                <a:spcPct val="0"/>
              </a:spcAft>
              <a:defRPr>
                <a:solidFill>
                  <a:schemeClr val="tx1"/>
                </a:solidFill>
                <a:latin typeface="等线" pitchFamily="2" charset="-122"/>
                <a:ea typeface="等线" pitchFamily="2" charset="-122"/>
              </a:defRPr>
            </a:lvl8pPr>
            <a:lvl9pPr marL="3886200" indent="-228600" defTabSz="1828800" fontAlgn="base">
              <a:spcBef>
                <a:spcPct val="0"/>
              </a:spcBef>
              <a:spcAft>
                <a:spcPct val="0"/>
              </a:spcAft>
              <a:defRPr>
                <a:solidFill>
                  <a:schemeClr val="tx1"/>
                </a:solidFill>
                <a:latin typeface="等线" pitchFamily="2" charset="-122"/>
                <a:ea typeface="等线" pitchFamily="2" charset="-122"/>
              </a:defRPr>
            </a:lvl9pPr>
          </a:lstStyle>
          <a:p>
            <a:r>
              <a:rPr lang="zh-CN" altLang="en-US" sz="2800" b="1">
                <a:latin typeface="微软雅黑" pitchFamily="34" charset="-122"/>
                <a:ea typeface="微软雅黑" pitchFamily="34" charset="-122"/>
                <a:sym typeface="Helvetica" pitchFamily="34" charset="0"/>
              </a:rPr>
              <a:t>二、系统完备的科学体系、特色鲜明的理论品格</a:t>
            </a:r>
          </a:p>
        </p:txBody>
      </p:sp>
      <p:sp>
        <p:nvSpPr>
          <p:cNvPr id="62" name="TextBox 100"/>
          <p:cNvSpPr txBox="1">
            <a:spLocks noChangeArrowheads="1"/>
          </p:cNvSpPr>
          <p:nvPr/>
        </p:nvSpPr>
        <p:spPr bwMode="auto">
          <a:xfrm>
            <a:off x="2947988" y="3571875"/>
            <a:ext cx="79009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defTabSz="1828800">
              <a:defRPr>
                <a:solidFill>
                  <a:schemeClr val="tx1"/>
                </a:solidFill>
                <a:latin typeface="等线" pitchFamily="2" charset="-122"/>
                <a:ea typeface="等线" pitchFamily="2" charset="-122"/>
              </a:defRPr>
            </a:lvl1pPr>
            <a:lvl2pPr marL="742950" indent="-285750" defTabSz="1828800">
              <a:defRPr>
                <a:solidFill>
                  <a:schemeClr val="tx1"/>
                </a:solidFill>
                <a:latin typeface="等线" pitchFamily="2" charset="-122"/>
                <a:ea typeface="等线" pitchFamily="2" charset="-122"/>
              </a:defRPr>
            </a:lvl2pPr>
            <a:lvl3pPr marL="1143000" indent="-228600" defTabSz="1828800">
              <a:defRPr>
                <a:solidFill>
                  <a:schemeClr val="tx1"/>
                </a:solidFill>
                <a:latin typeface="等线" pitchFamily="2" charset="-122"/>
                <a:ea typeface="等线" pitchFamily="2" charset="-122"/>
              </a:defRPr>
            </a:lvl3pPr>
            <a:lvl4pPr marL="1600200" indent="-228600" defTabSz="1828800">
              <a:defRPr>
                <a:solidFill>
                  <a:schemeClr val="tx1"/>
                </a:solidFill>
                <a:latin typeface="等线" pitchFamily="2" charset="-122"/>
                <a:ea typeface="等线" pitchFamily="2" charset="-122"/>
              </a:defRPr>
            </a:lvl4pPr>
            <a:lvl5pPr marL="2057400" indent="-228600" defTabSz="1828800">
              <a:defRPr>
                <a:solidFill>
                  <a:schemeClr val="tx1"/>
                </a:solidFill>
                <a:latin typeface="等线" pitchFamily="2" charset="-122"/>
                <a:ea typeface="等线" pitchFamily="2" charset="-122"/>
              </a:defRPr>
            </a:lvl5pPr>
            <a:lvl6pPr marL="2514600" indent="-228600" defTabSz="1828800" fontAlgn="base">
              <a:spcBef>
                <a:spcPct val="0"/>
              </a:spcBef>
              <a:spcAft>
                <a:spcPct val="0"/>
              </a:spcAft>
              <a:defRPr>
                <a:solidFill>
                  <a:schemeClr val="tx1"/>
                </a:solidFill>
                <a:latin typeface="等线" pitchFamily="2" charset="-122"/>
                <a:ea typeface="等线" pitchFamily="2" charset="-122"/>
              </a:defRPr>
            </a:lvl6pPr>
            <a:lvl7pPr marL="2971800" indent="-228600" defTabSz="1828800" fontAlgn="base">
              <a:spcBef>
                <a:spcPct val="0"/>
              </a:spcBef>
              <a:spcAft>
                <a:spcPct val="0"/>
              </a:spcAft>
              <a:defRPr>
                <a:solidFill>
                  <a:schemeClr val="tx1"/>
                </a:solidFill>
                <a:latin typeface="等线" pitchFamily="2" charset="-122"/>
                <a:ea typeface="等线" pitchFamily="2" charset="-122"/>
              </a:defRPr>
            </a:lvl7pPr>
            <a:lvl8pPr marL="3429000" indent="-228600" defTabSz="1828800" fontAlgn="base">
              <a:spcBef>
                <a:spcPct val="0"/>
              </a:spcBef>
              <a:spcAft>
                <a:spcPct val="0"/>
              </a:spcAft>
              <a:defRPr>
                <a:solidFill>
                  <a:schemeClr val="tx1"/>
                </a:solidFill>
                <a:latin typeface="等线" pitchFamily="2" charset="-122"/>
                <a:ea typeface="等线" pitchFamily="2" charset="-122"/>
              </a:defRPr>
            </a:lvl8pPr>
            <a:lvl9pPr marL="3886200" indent="-228600" defTabSz="1828800" fontAlgn="base">
              <a:spcBef>
                <a:spcPct val="0"/>
              </a:spcBef>
              <a:spcAft>
                <a:spcPct val="0"/>
              </a:spcAft>
              <a:defRPr>
                <a:solidFill>
                  <a:schemeClr val="tx1"/>
                </a:solidFill>
                <a:latin typeface="等线" pitchFamily="2" charset="-122"/>
                <a:ea typeface="等线" pitchFamily="2" charset="-122"/>
              </a:defRPr>
            </a:lvl9pPr>
          </a:lstStyle>
          <a:p>
            <a:r>
              <a:rPr lang="zh-CN" altLang="en-US" sz="2800" b="1">
                <a:latin typeface="微软雅黑" pitchFamily="34" charset="-122"/>
                <a:ea typeface="微软雅黑" pitchFamily="34" charset="-122"/>
                <a:sym typeface="Helvetica" pitchFamily="34" charset="0"/>
              </a:rPr>
              <a:t>三、经过实践检验、富有实践伟力的强大武器</a:t>
            </a:r>
          </a:p>
        </p:txBody>
      </p:sp>
      <p:sp>
        <p:nvSpPr>
          <p:cNvPr id="63" name="TextBox 100"/>
          <p:cNvSpPr txBox="1">
            <a:spLocks noChangeArrowheads="1"/>
          </p:cNvSpPr>
          <p:nvPr/>
        </p:nvSpPr>
        <p:spPr bwMode="auto">
          <a:xfrm>
            <a:off x="2947988" y="4679950"/>
            <a:ext cx="7900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defTabSz="1828800">
              <a:defRPr>
                <a:solidFill>
                  <a:schemeClr val="tx1"/>
                </a:solidFill>
                <a:latin typeface="等线" pitchFamily="2" charset="-122"/>
                <a:ea typeface="等线" pitchFamily="2" charset="-122"/>
              </a:defRPr>
            </a:lvl1pPr>
            <a:lvl2pPr marL="742950" indent="-285750" defTabSz="1828800">
              <a:defRPr>
                <a:solidFill>
                  <a:schemeClr val="tx1"/>
                </a:solidFill>
                <a:latin typeface="等线" pitchFamily="2" charset="-122"/>
                <a:ea typeface="等线" pitchFamily="2" charset="-122"/>
              </a:defRPr>
            </a:lvl2pPr>
            <a:lvl3pPr marL="1143000" indent="-228600" defTabSz="1828800">
              <a:defRPr>
                <a:solidFill>
                  <a:schemeClr val="tx1"/>
                </a:solidFill>
                <a:latin typeface="等线" pitchFamily="2" charset="-122"/>
                <a:ea typeface="等线" pitchFamily="2" charset="-122"/>
              </a:defRPr>
            </a:lvl3pPr>
            <a:lvl4pPr marL="1600200" indent="-228600" defTabSz="1828800">
              <a:defRPr>
                <a:solidFill>
                  <a:schemeClr val="tx1"/>
                </a:solidFill>
                <a:latin typeface="等线" pitchFamily="2" charset="-122"/>
                <a:ea typeface="等线" pitchFamily="2" charset="-122"/>
              </a:defRPr>
            </a:lvl4pPr>
            <a:lvl5pPr marL="2057400" indent="-228600" defTabSz="1828800">
              <a:defRPr>
                <a:solidFill>
                  <a:schemeClr val="tx1"/>
                </a:solidFill>
                <a:latin typeface="等线" pitchFamily="2" charset="-122"/>
                <a:ea typeface="等线" pitchFamily="2" charset="-122"/>
              </a:defRPr>
            </a:lvl5pPr>
            <a:lvl6pPr marL="2514600" indent="-228600" defTabSz="1828800" fontAlgn="base">
              <a:spcBef>
                <a:spcPct val="0"/>
              </a:spcBef>
              <a:spcAft>
                <a:spcPct val="0"/>
              </a:spcAft>
              <a:defRPr>
                <a:solidFill>
                  <a:schemeClr val="tx1"/>
                </a:solidFill>
                <a:latin typeface="等线" pitchFamily="2" charset="-122"/>
                <a:ea typeface="等线" pitchFamily="2" charset="-122"/>
              </a:defRPr>
            </a:lvl6pPr>
            <a:lvl7pPr marL="2971800" indent="-228600" defTabSz="1828800" fontAlgn="base">
              <a:spcBef>
                <a:spcPct val="0"/>
              </a:spcBef>
              <a:spcAft>
                <a:spcPct val="0"/>
              </a:spcAft>
              <a:defRPr>
                <a:solidFill>
                  <a:schemeClr val="tx1"/>
                </a:solidFill>
                <a:latin typeface="等线" pitchFamily="2" charset="-122"/>
                <a:ea typeface="等线" pitchFamily="2" charset="-122"/>
              </a:defRPr>
            </a:lvl7pPr>
            <a:lvl8pPr marL="3429000" indent="-228600" defTabSz="1828800" fontAlgn="base">
              <a:spcBef>
                <a:spcPct val="0"/>
              </a:spcBef>
              <a:spcAft>
                <a:spcPct val="0"/>
              </a:spcAft>
              <a:defRPr>
                <a:solidFill>
                  <a:schemeClr val="tx1"/>
                </a:solidFill>
                <a:latin typeface="等线" pitchFamily="2" charset="-122"/>
                <a:ea typeface="等线" pitchFamily="2" charset="-122"/>
              </a:defRPr>
            </a:lvl8pPr>
            <a:lvl9pPr marL="3886200" indent="-228600" defTabSz="1828800" fontAlgn="base">
              <a:spcBef>
                <a:spcPct val="0"/>
              </a:spcBef>
              <a:spcAft>
                <a:spcPct val="0"/>
              </a:spcAft>
              <a:defRPr>
                <a:solidFill>
                  <a:schemeClr val="tx1"/>
                </a:solidFill>
                <a:latin typeface="等线" pitchFamily="2" charset="-122"/>
                <a:ea typeface="等线" pitchFamily="2" charset="-122"/>
              </a:defRPr>
            </a:lvl9pPr>
          </a:lstStyle>
          <a:p>
            <a:r>
              <a:rPr lang="zh-CN" altLang="en-US" sz="2800" b="1">
                <a:latin typeface="微软雅黑" pitchFamily="34" charset="-122"/>
                <a:ea typeface="微软雅黑" pitchFamily="34" charset="-122"/>
                <a:sym typeface="Helvetica" pitchFamily="34" charset="0"/>
              </a:rPr>
              <a:t>四、</a:t>
            </a:r>
            <a:r>
              <a:rPr lang="en-US" altLang="zh-CN" sz="2800" b="1">
                <a:latin typeface="微软雅黑" pitchFamily="34" charset="-122"/>
                <a:ea typeface="微软雅黑" pitchFamily="34" charset="-122"/>
                <a:sym typeface="Helvetica" pitchFamily="34" charset="0"/>
              </a:rPr>
              <a:t>21</a:t>
            </a:r>
            <a:r>
              <a:rPr lang="zh-CN" altLang="en-US" sz="2800" b="1">
                <a:latin typeface="微软雅黑" pitchFamily="34" charset="-122"/>
                <a:ea typeface="微软雅黑" pitchFamily="34" charset="-122"/>
                <a:sym typeface="Helvetica" pitchFamily="34" charset="0"/>
              </a:rPr>
              <a:t>世纪马克思主义、当代中国马克思主义</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par>
                          <p:cTn id="12" fill="hold" nodeType="afterGroup">
                            <p:stCondLst>
                              <p:cond delay="16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1"/>
                                        </p:tgtEl>
                                        <p:attrNameLst>
                                          <p:attrName>style.visibility</p:attrName>
                                        </p:attrNameLst>
                                      </p:cBhvr>
                                      <p:to>
                                        <p:strVal val="visible"/>
                                      </p:to>
                                    </p:set>
                                    <p:animEffect transition="in" filter="fade">
                                      <p:cBhvr>
                                        <p:cTn id="15" dur="500"/>
                                        <p:tgtEl>
                                          <p:spTgt spid="61"/>
                                        </p:tgtEl>
                                      </p:cBhvr>
                                    </p:animEffect>
                                  </p:childTnLst>
                                </p:cTn>
                              </p:par>
                            </p:childTnLst>
                          </p:cTn>
                        </p:par>
                        <p:par>
                          <p:cTn id="16" fill="hold" nodeType="afterGroup">
                            <p:stCondLst>
                              <p:cond delay="27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nodeType="afterGroup">
                            <p:stCondLst>
                              <p:cond delay="38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extLst>
          </p:cNvPr>
          <p:cNvSpPr/>
          <p:nvPr/>
        </p:nvSpPr>
        <p:spPr>
          <a:xfrm>
            <a:off x="2979738" y="2749550"/>
            <a:ext cx="6232525" cy="1470025"/>
          </a:xfrm>
          <a:prstGeom prst="rect">
            <a:avLst/>
          </a:prstGeom>
        </p:spPr>
        <p:txBody>
          <a:bodyPr>
            <a:spAutoFit/>
          </a:bodyPr>
          <a:lstStyle/>
          <a:p>
            <a:pPr algn="ctr" fontAlgn="auto">
              <a:lnSpc>
                <a:spcPts val="5500"/>
              </a:lnSpc>
              <a:spcBef>
                <a:spcPts val="0"/>
              </a:spcBef>
              <a:spcAft>
                <a:spcPts val="0"/>
              </a:spcAft>
              <a:defRPr/>
            </a:pPr>
            <a:r>
              <a:rPr lang="zh-CN" altLang="en-US"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伟大时代呼唤伟大理论</a:t>
            </a:r>
            <a:endParaRPr lang="en-US" altLang="zh-CN"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a:p>
            <a:pPr algn="ctr" fontAlgn="auto">
              <a:lnSpc>
                <a:spcPts val="5500"/>
              </a:lnSpc>
              <a:spcBef>
                <a:spcPts val="0"/>
              </a:spcBef>
              <a:spcAft>
                <a:spcPts val="0"/>
              </a:spcAft>
              <a:defRPr/>
            </a:pPr>
            <a:r>
              <a:rPr lang="zh-CN" altLang="en-US"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rPr>
              <a:t>伟大时代孕育伟大理论</a:t>
            </a:r>
            <a:endParaRPr lang="en-US" altLang="zh-CN" sz="3600" b="1" spc="700" dirty="0">
              <a:solidFill>
                <a:schemeClr val="tx1">
                  <a:lumMod val="85000"/>
                  <a:lumOff val="15000"/>
                </a:schemeClr>
              </a:solidFill>
              <a:latin typeface="华文新魏" panose="02010800040101010101" pitchFamily="2" charset="-122"/>
              <a:ea typeface="华文新魏" panose="02010800040101010101" pitchFamily="2" charset="-122"/>
              <a:cs typeface="微软雅黑" panose="020B0503020204020204" pitchFamily="34" charset="-122"/>
            </a:endParaRPr>
          </a:p>
        </p:txBody>
      </p:sp>
      <p:sp>
        <p:nvSpPr>
          <p:cNvPr id="2" name="TextBox 100"/>
          <p:cNvSpPr txBox="1">
            <a:spLocks noChangeArrowheads="1"/>
          </p:cNvSpPr>
          <p:nvPr/>
        </p:nvSpPr>
        <p:spPr bwMode="auto">
          <a:xfrm>
            <a:off x="1801813" y="2006600"/>
            <a:ext cx="8588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9" rIns="91436" bIns="45719" anchor="ctr">
            <a:spAutoFit/>
          </a:bodyPr>
          <a:lstStyle>
            <a:lvl1pPr defTabSz="1828800">
              <a:defRPr>
                <a:solidFill>
                  <a:schemeClr val="tx1"/>
                </a:solidFill>
                <a:latin typeface="等线" pitchFamily="2" charset="-122"/>
                <a:ea typeface="等线" pitchFamily="2" charset="-122"/>
              </a:defRPr>
            </a:lvl1pPr>
            <a:lvl2pPr marL="742950" indent="-285750" defTabSz="1828800">
              <a:defRPr>
                <a:solidFill>
                  <a:schemeClr val="tx1"/>
                </a:solidFill>
                <a:latin typeface="等线" pitchFamily="2" charset="-122"/>
                <a:ea typeface="等线" pitchFamily="2" charset="-122"/>
              </a:defRPr>
            </a:lvl2pPr>
            <a:lvl3pPr marL="1143000" indent="-228600" defTabSz="1828800">
              <a:defRPr>
                <a:solidFill>
                  <a:schemeClr val="tx1"/>
                </a:solidFill>
                <a:latin typeface="等线" pitchFamily="2" charset="-122"/>
                <a:ea typeface="等线" pitchFamily="2" charset="-122"/>
              </a:defRPr>
            </a:lvl3pPr>
            <a:lvl4pPr marL="1600200" indent="-228600" defTabSz="1828800">
              <a:defRPr>
                <a:solidFill>
                  <a:schemeClr val="tx1"/>
                </a:solidFill>
                <a:latin typeface="等线" pitchFamily="2" charset="-122"/>
                <a:ea typeface="等线" pitchFamily="2" charset="-122"/>
              </a:defRPr>
            </a:lvl4pPr>
            <a:lvl5pPr marL="2057400" indent="-228600" defTabSz="1828800">
              <a:defRPr>
                <a:solidFill>
                  <a:schemeClr val="tx1"/>
                </a:solidFill>
                <a:latin typeface="等线" pitchFamily="2" charset="-122"/>
                <a:ea typeface="等线" pitchFamily="2" charset="-122"/>
              </a:defRPr>
            </a:lvl5pPr>
            <a:lvl6pPr marL="2514600" indent="-228600" defTabSz="1828800" fontAlgn="base">
              <a:spcBef>
                <a:spcPct val="0"/>
              </a:spcBef>
              <a:spcAft>
                <a:spcPct val="0"/>
              </a:spcAft>
              <a:defRPr>
                <a:solidFill>
                  <a:schemeClr val="tx1"/>
                </a:solidFill>
                <a:latin typeface="等线" pitchFamily="2" charset="-122"/>
                <a:ea typeface="等线" pitchFamily="2" charset="-122"/>
              </a:defRPr>
            </a:lvl6pPr>
            <a:lvl7pPr marL="2971800" indent="-228600" defTabSz="1828800" fontAlgn="base">
              <a:spcBef>
                <a:spcPct val="0"/>
              </a:spcBef>
              <a:spcAft>
                <a:spcPct val="0"/>
              </a:spcAft>
              <a:defRPr>
                <a:solidFill>
                  <a:schemeClr val="tx1"/>
                </a:solidFill>
                <a:latin typeface="等线" pitchFamily="2" charset="-122"/>
                <a:ea typeface="等线" pitchFamily="2" charset="-122"/>
              </a:defRPr>
            </a:lvl7pPr>
            <a:lvl8pPr marL="3429000" indent="-228600" defTabSz="1828800" fontAlgn="base">
              <a:spcBef>
                <a:spcPct val="0"/>
              </a:spcBef>
              <a:spcAft>
                <a:spcPct val="0"/>
              </a:spcAft>
              <a:defRPr>
                <a:solidFill>
                  <a:schemeClr val="tx1"/>
                </a:solidFill>
                <a:latin typeface="等线" pitchFamily="2" charset="-122"/>
                <a:ea typeface="等线" pitchFamily="2" charset="-122"/>
              </a:defRPr>
            </a:lvl8pPr>
            <a:lvl9pPr marL="3886200" indent="-228600" defTabSz="1828800" fontAlgn="base">
              <a:spcBef>
                <a:spcPct val="0"/>
              </a:spcBef>
              <a:spcAft>
                <a:spcPct val="0"/>
              </a:spcAft>
              <a:defRPr>
                <a:solidFill>
                  <a:schemeClr val="tx1"/>
                </a:solidFill>
                <a:latin typeface="等线" pitchFamily="2" charset="-122"/>
                <a:ea typeface="等线" pitchFamily="2" charset="-122"/>
              </a:defRPr>
            </a:lvl9pPr>
          </a:lstStyle>
          <a:p>
            <a:r>
              <a:rPr lang="zh-CN" altLang="en-US" sz="3200" b="1">
                <a:solidFill>
                  <a:srgbClr val="C00000"/>
                </a:solidFill>
                <a:latin typeface="微软雅黑" pitchFamily="34" charset="-122"/>
                <a:ea typeface="微软雅黑" pitchFamily="34" charset="-122"/>
                <a:sym typeface="Helvetica" pitchFamily="34" charset="0"/>
              </a:rPr>
              <a:t>一、立足时代之基、回答时代之问的科学理论</a:t>
            </a:r>
          </a:p>
        </p:txBody>
      </p:sp>
      <p:cxnSp>
        <p:nvCxnSpPr>
          <p:cNvPr id="5" name="直接箭头连接符 4">
            <a:extLst>
              <a:ext uri="{FF2B5EF4-FFF2-40B4-BE49-F238E27FC236}"/>
            </a:extLst>
          </p:cNvPr>
          <p:cNvCxnSpPr/>
          <p:nvPr/>
        </p:nvCxnSpPr>
        <p:spPr>
          <a:xfrm>
            <a:off x="1066800" y="2711450"/>
            <a:ext cx="10058400" cy="0"/>
          </a:xfrm>
          <a:prstGeom prst="straightConnector1">
            <a:avLst/>
          </a:prstGeom>
          <a:ln w="12700">
            <a:solidFill>
              <a:srgbClr val="C00000"/>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14341" name="图片 36"/>
          <p:cNvPicPr>
            <a:picLocks noChangeAspect="1" noChangeArrowheads="1"/>
          </p:cNvPicPr>
          <p:nvPr/>
        </p:nvPicPr>
        <p:blipFill>
          <a:blip r:embed="rId2" cstate="print">
            <a:extLst>
              <a:ext uri="{28A0092B-C50C-407E-A947-70E740481C1C}">
                <a14:useLocalDpi xmlns:a14="http://schemas.microsoft.com/office/drawing/2010/main" val="0"/>
              </a:ext>
            </a:extLst>
          </a:blip>
          <a:srcRect l="247" t="-2" b="909"/>
          <a:stretch>
            <a:fillRect/>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115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nodeType="afterGroup">
                            <p:stCondLst>
                              <p:cond delay="16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a:extLst>
              <a:ext uri="{FF2B5EF4-FFF2-40B4-BE49-F238E27FC236}"/>
            </a:extLst>
          </p:cNvPr>
          <p:cNvSpPr/>
          <p:nvPr/>
        </p:nvSpPr>
        <p:spPr>
          <a:xfrm>
            <a:off x="1898650" y="1109663"/>
            <a:ext cx="8459788" cy="1754187"/>
          </a:xfrm>
          <a:prstGeom prst="rect">
            <a:avLst/>
          </a:prstGeom>
        </p:spPr>
        <p:txBody>
          <a:bodyPr>
            <a:spAutoFit/>
          </a:bodyPr>
          <a:lstStyle/>
          <a:p>
            <a:pPr indent="457200" algn="just">
              <a:lnSpc>
                <a:spcPct val="150000"/>
              </a:lnSpc>
              <a:spcBef>
                <a:spcPts val="0"/>
              </a:spcBef>
              <a:defRP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  习近平新时代中国特色社会主义思想，是在中国特色社会主义进入新时代、科学社会主义迈向新阶段、当今世界经历新变局、我们党面临执政新考验的历史条件下形成和发展起来的。</a:t>
            </a:r>
          </a:p>
        </p:txBody>
      </p:sp>
      <p:grpSp>
        <p:nvGrpSpPr>
          <p:cNvPr id="6" name="组合 5"/>
          <p:cNvGrpSpPr>
            <a:grpSpLocks/>
          </p:cNvGrpSpPr>
          <p:nvPr/>
        </p:nvGrpSpPr>
        <p:grpSpPr bwMode="auto">
          <a:xfrm>
            <a:off x="1665288" y="3678238"/>
            <a:ext cx="1868487" cy="1868487"/>
            <a:chOff x="1665454" y="3678636"/>
            <a:chExt cx="1868554" cy="1868555"/>
          </a:xfrm>
        </p:grpSpPr>
        <p:grpSp>
          <p:nvGrpSpPr>
            <p:cNvPr id="15385" name="组合 22"/>
            <p:cNvGrpSpPr>
              <a:grpSpLocks/>
            </p:cNvGrpSpPr>
            <p:nvPr/>
          </p:nvGrpSpPr>
          <p:grpSpPr bwMode="auto">
            <a:xfrm>
              <a:off x="1665454" y="3678636"/>
              <a:ext cx="1868554" cy="1868555"/>
              <a:chOff x="6814565" y="2758507"/>
              <a:chExt cx="1807541" cy="1807542"/>
            </a:xfrm>
          </p:grpSpPr>
          <p:sp>
            <p:nvSpPr>
              <p:cNvPr id="24" name="iSḷiḍê">
                <a:extLst>
                  <a:ext uri="{FF2B5EF4-FFF2-40B4-BE49-F238E27FC236}"/>
                </a:extLst>
              </p:cNvPr>
              <p:cNvSpPr/>
              <p:nvPr/>
            </p:nvSpPr>
            <p:spPr>
              <a:xfrm rot="11840417">
                <a:off x="6978886" y="2933579"/>
                <a:ext cx="1469684" cy="1469684"/>
              </a:xfrm>
              <a:prstGeom prst="ellipse">
                <a:avLst/>
              </a:prstGeom>
              <a:solidFill>
                <a:srgbClr val="C00000"/>
              </a:solidFill>
              <a:ln>
                <a:noFill/>
              </a:ln>
              <a:effectLst>
                <a:outerShdw blurRad="50800" dist="38100" dir="2700000" algn="tl" rotWithShape="0">
                  <a:prstClr val="black">
                    <a:alpha val="40000"/>
                  </a:prstClr>
                </a:outerShdw>
              </a:effectLst>
            </p:spPr>
            <p:txBody>
              <a:bodyPr anchor="ctr"/>
              <a:lstStyle/>
              <a:p>
                <a:pPr algn="ctr" fontAlgn="auto">
                  <a:lnSpc>
                    <a:spcPts val="3500"/>
                  </a:lnSpc>
                  <a:spcBef>
                    <a:spcPts val="0"/>
                  </a:spcBef>
                  <a:spcAft>
                    <a:spcPts val="0"/>
                  </a:spcAft>
                  <a:defRPr/>
                </a:pPr>
                <a:endParaRPr sz="2400" dirty="0">
                  <a:latin typeface="隶书" panose="02010509060101010101" pitchFamily="49" charset="-122"/>
                  <a:ea typeface="隶书" panose="02010509060101010101" pitchFamily="49" charset="-122"/>
                </a:endParaRPr>
              </a:p>
            </p:txBody>
          </p:sp>
          <p:sp>
            <p:nvSpPr>
              <p:cNvPr id="25" name="ïsľíḑe">
                <a:extLst>
                  <a:ext uri="{FF2B5EF4-FFF2-40B4-BE49-F238E27FC236}"/>
                </a:extLst>
              </p:cNvPr>
              <p:cNvSpPr/>
              <p:nvPr/>
            </p:nvSpPr>
            <p:spPr>
              <a:xfrm rot="5422425">
                <a:off x="6988100" y="2932043"/>
                <a:ext cx="1460470" cy="1460469"/>
              </a:xfrm>
              <a:prstGeom prst="pie">
                <a:avLst>
                  <a:gd name="adj1" fmla="val 8780737"/>
                  <a:gd name="adj2" fmla="val 8791917"/>
                </a:avLst>
              </a:prstGeom>
              <a:solidFill>
                <a:schemeClr val="accent2">
                  <a:lumMod val="60000"/>
                  <a:lumOff val="40000"/>
                </a:schemeClr>
              </a:solidFill>
              <a:ln>
                <a:noFill/>
              </a:ln>
              <a:effectLst>
                <a:outerShdw blurRad="38100" dist="38100" algn="ctr" rotWithShape="0">
                  <a:srgbClr val="000000">
                    <a:alpha val="23000"/>
                  </a:srgbClr>
                </a:outerShdw>
              </a:effectLst>
            </p:spPr>
            <p:txBody>
              <a:bodyPr anchor="ctr"/>
              <a:lstStyle/>
              <a:p>
                <a:pPr algn="ctr" fontAlgn="auto">
                  <a:lnSpc>
                    <a:spcPts val="3500"/>
                  </a:lnSpc>
                  <a:spcBef>
                    <a:spcPts val="0"/>
                  </a:spcBef>
                  <a:spcAft>
                    <a:spcPts val="0"/>
                  </a:spcAft>
                  <a:defRPr/>
                </a:pPr>
                <a:endParaRPr sz="2400">
                  <a:latin typeface="隶书" panose="02010509060101010101" pitchFamily="49" charset="-122"/>
                  <a:ea typeface="隶书" panose="02010509060101010101" pitchFamily="49" charset="-122"/>
                </a:endParaRPr>
              </a:p>
            </p:txBody>
          </p:sp>
          <p:sp>
            <p:nvSpPr>
              <p:cNvPr id="15389" name="i$lïďê"/>
              <p:cNvSpPr>
                <a:spLocks noChangeArrowheads="1"/>
              </p:cNvSpPr>
              <p:nvPr/>
            </p:nvSpPr>
            <p:spPr bwMode="auto">
              <a:xfrm rot="5422425">
                <a:off x="7096762" y="3057387"/>
                <a:ext cx="1233527" cy="123352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ts val="3500"/>
                  </a:lnSpc>
                </a:pPr>
                <a:endParaRPr lang="zh-CN" altLang="zh-CN" sz="2400">
                  <a:latin typeface="隶书" pitchFamily="49" charset="-122"/>
                  <a:ea typeface="隶书" pitchFamily="49" charset="-122"/>
                </a:endParaRPr>
              </a:p>
            </p:txBody>
          </p:sp>
          <p:sp>
            <p:nvSpPr>
              <p:cNvPr id="27" name="îṧľidè">
                <a:extLst>
                  <a:ext uri="{FF2B5EF4-FFF2-40B4-BE49-F238E27FC236}"/>
                </a:extLst>
              </p:cNvPr>
              <p:cNvSpPr/>
              <p:nvPr/>
            </p:nvSpPr>
            <p:spPr>
              <a:xfrm rot="5422425">
                <a:off x="6814565" y="2758508"/>
                <a:ext cx="1807542" cy="1807541"/>
              </a:xfrm>
              <a:prstGeom prst="ellipse">
                <a:avLst/>
              </a:prstGeom>
              <a:noFill/>
              <a:ln>
                <a:solidFill>
                  <a:schemeClr val="bg1">
                    <a:lumMod val="75000"/>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3500"/>
                  </a:lnSpc>
                  <a:spcBef>
                    <a:spcPts val="0"/>
                  </a:spcBef>
                  <a:spcAft>
                    <a:spcPts val="0"/>
                  </a:spcAft>
                  <a:defRPr/>
                </a:pPr>
                <a:endParaRPr sz="2400">
                  <a:latin typeface="隶书" panose="02010509060101010101" pitchFamily="49" charset="-122"/>
                  <a:ea typeface="隶书" panose="02010509060101010101" pitchFamily="49" charset="-122"/>
                </a:endParaRPr>
              </a:p>
            </p:txBody>
          </p:sp>
        </p:grpSp>
        <p:sp>
          <p:nvSpPr>
            <p:cNvPr id="15386" name="矩形 8"/>
            <p:cNvSpPr>
              <a:spLocks noChangeArrowheads="1"/>
            </p:cNvSpPr>
            <p:nvPr/>
          </p:nvSpPr>
          <p:spPr bwMode="auto">
            <a:xfrm>
              <a:off x="1943309" y="4117904"/>
              <a:ext cx="1302897" cy="99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3500"/>
                </a:lnSpc>
              </a:pPr>
              <a:r>
                <a:rPr lang="zh-CN" altLang="en-US" sz="4000" b="1">
                  <a:solidFill>
                    <a:srgbClr val="C00000"/>
                  </a:solidFill>
                  <a:latin typeface="隶书" pitchFamily="49" charset="-122"/>
                  <a:ea typeface="隶书" pitchFamily="49" charset="-122"/>
                  <a:sym typeface="Helvetica" pitchFamily="34" charset="0"/>
                </a:rPr>
                <a:t>新</a:t>
              </a:r>
              <a:endParaRPr lang="en-US" altLang="zh-CN" sz="4000" b="1">
                <a:solidFill>
                  <a:srgbClr val="C00000"/>
                </a:solidFill>
                <a:latin typeface="隶书" pitchFamily="49" charset="-122"/>
                <a:ea typeface="隶书" pitchFamily="49" charset="-122"/>
                <a:sym typeface="Helvetica" pitchFamily="34" charset="0"/>
              </a:endParaRPr>
            </a:p>
            <a:p>
              <a:pPr algn="ctr">
                <a:lnSpc>
                  <a:spcPts val="3500"/>
                </a:lnSpc>
              </a:pPr>
              <a:r>
                <a:rPr lang="zh-CN" altLang="en-US" sz="4000" b="1">
                  <a:solidFill>
                    <a:srgbClr val="C00000"/>
                  </a:solidFill>
                  <a:latin typeface="隶书" pitchFamily="49" charset="-122"/>
                  <a:ea typeface="隶书" pitchFamily="49" charset="-122"/>
                  <a:sym typeface="Helvetica" pitchFamily="34" charset="0"/>
                </a:rPr>
                <a:t>时代</a:t>
              </a:r>
              <a:endParaRPr lang="zh-CN" altLang="en-US" sz="4000" b="1">
                <a:solidFill>
                  <a:srgbClr val="C00000"/>
                </a:solidFill>
                <a:latin typeface="隶书" pitchFamily="49" charset="-122"/>
                <a:ea typeface="隶书" pitchFamily="49" charset="-122"/>
              </a:endParaRPr>
            </a:p>
          </p:txBody>
        </p:sp>
      </p:grpSp>
      <p:grpSp>
        <p:nvGrpSpPr>
          <p:cNvPr id="10" name="组合 9"/>
          <p:cNvGrpSpPr>
            <a:grpSpLocks/>
          </p:cNvGrpSpPr>
          <p:nvPr/>
        </p:nvGrpSpPr>
        <p:grpSpPr bwMode="auto">
          <a:xfrm>
            <a:off x="3998913" y="3678238"/>
            <a:ext cx="1868487" cy="1868487"/>
            <a:chOff x="3998325" y="3678636"/>
            <a:chExt cx="1868554" cy="1868555"/>
          </a:xfrm>
        </p:grpSpPr>
        <p:grpSp>
          <p:nvGrpSpPr>
            <p:cNvPr id="15379" name="组合 28"/>
            <p:cNvGrpSpPr>
              <a:grpSpLocks/>
            </p:cNvGrpSpPr>
            <p:nvPr/>
          </p:nvGrpSpPr>
          <p:grpSpPr bwMode="auto">
            <a:xfrm>
              <a:off x="3998325" y="3678636"/>
              <a:ext cx="1868554" cy="1868555"/>
              <a:chOff x="6814565" y="2758507"/>
              <a:chExt cx="1807541" cy="1807542"/>
            </a:xfrm>
          </p:grpSpPr>
          <p:sp>
            <p:nvSpPr>
              <p:cNvPr id="30" name="iSḷiḍê">
                <a:extLst>
                  <a:ext uri="{FF2B5EF4-FFF2-40B4-BE49-F238E27FC236}"/>
                </a:extLst>
              </p:cNvPr>
              <p:cNvSpPr/>
              <p:nvPr/>
            </p:nvSpPr>
            <p:spPr>
              <a:xfrm rot="11840417">
                <a:off x="6978886" y="2933579"/>
                <a:ext cx="1469684" cy="1469684"/>
              </a:xfrm>
              <a:prstGeom prst="ellipse">
                <a:avLst/>
              </a:prstGeom>
              <a:solidFill>
                <a:srgbClr val="C00000"/>
              </a:solidFill>
              <a:ln>
                <a:noFill/>
              </a:ln>
              <a:effectLst>
                <a:outerShdw blurRad="50800" dist="38100" dir="2700000" algn="tl" rotWithShape="0">
                  <a:prstClr val="black">
                    <a:alpha val="40000"/>
                  </a:prstClr>
                </a:outerShdw>
              </a:effectLst>
            </p:spPr>
            <p:txBody>
              <a:bodyPr anchor="ctr"/>
              <a:lstStyle/>
              <a:p>
                <a:pPr algn="ctr" fontAlgn="auto">
                  <a:lnSpc>
                    <a:spcPts val="3500"/>
                  </a:lnSpc>
                  <a:spcBef>
                    <a:spcPts val="0"/>
                  </a:spcBef>
                  <a:spcAft>
                    <a:spcPts val="0"/>
                  </a:spcAft>
                  <a:defRPr/>
                </a:pPr>
                <a:endParaRPr sz="2400" dirty="0">
                  <a:latin typeface="隶书" panose="02010509060101010101" pitchFamily="49" charset="-122"/>
                  <a:ea typeface="隶书" panose="02010509060101010101" pitchFamily="49" charset="-122"/>
                </a:endParaRPr>
              </a:p>
            </p:txBody>
          </p:sp>
          <p:sp>
            <p:nvSpPr>
              <p:cNvPr id="31" name="ïsľíḑe">
                <a:extLst>
                  <a:ext uri="{FF2B5EF4-FFF2-40B4-BE49-F238E27FC236}"/>
                </a:extLst>
              </p:cNvPr>
              <p:cNvSpPr/>
              <p:nvPr/>
            </p:nvSpPr>
            <p:spPr>
              <a:xfrm rot="5422425">
                <a:off x="6988100" y="2932043"/>
                <a:ext cx="1460470" cy="1460469"/>
              </a:xfrm>
              <a:prstGeom prst="pie">
                <a:avLst>
                  <a:gd name="adj1" fmla="val 8780737"/>
                  <a:gd name="adj2" fmla="val 8791917"/>
                </a:avLst>
              </a:prstGeom>
              <a:solidFill>
                <a:schemeClr val="accent2">
                  <a:lumMod val="60000"/>
                  <a:lumOff val="40000"/>
                </a:schemeClr>
              </a:solidFill>
              <a:ln>
                <a:noFill/>
              </a:ln>
              <a:effectLst>
                <a:outerShdw blurRad="38100" dist="38100" algn="ctr" rotWithShape="0">
                  <a:srgbClr val="000000">
                    <a:alpha val="23000"/>
                  </a:srgbClr>
                </a:outerShdw>
              </a:effectLst>
            </p:spPr>
            <p:txBody>
              <a:bodyPr anchor="ctr"/>
              <a:lstStyle/>
              <a:p>
                <a:pPr algn="ctr" fontAlgn="auto">
                  <a:lnSpc>
                    <a:spcPts val="3500"/>
                  </a:lnSpc>
                  <a:spcBef>
                    <a:spcPts val="0"/>
                  </a:spcBef>
                  <a:spcAft>
                    <a:spcPts val="0"/>
                  </a:spcAft>
                  <a:defRPr/>
                </a:pPr>
                <a:endParaRPr sz="2400">
                  <a:latin typeface="隶书" panose="02010509060101010101" pitchFamily="49" charset="-122"/>
                  <a:ea typeface="隶书" panose="02010509060101010101" pitchFamily="49" charset="-122"/>
                </a:endParaRPr>
              </a:p>
            </p:txBody>
          </p:sp>
          <p:sp>
            <p:nvSpPr>
              <p:cNvPr id="15383" name="i$lïďê"/>
              <p:cNvSpPr>
                <a:spLocks noChangeArrowheads="1"/>
              </p:cNvSpPr>
              <p:nvPr/>
            </p:nvSpPr>
            <p:spPr bwMode="auto">
              <a:xfrm rot="5422425">
                <a:off x="7096762" y="3057387"/>
                <a:ext cx="1233527" cy="123352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ts val="3500"/>
                  </a:lnSpc>
                </a:pPr>
                <a:endParaRPr lang="zh-CN" altLang="zh-CN" sz="2400">
                  <a:latin typeface="隶书" pitchFamily="49" charset="-122"/>
                  <a:ea typeface="隶书" pitchFamily="49" charset="-122"/>
                </a:endParaRPr>
              </a:p>
            </p:txBody>
          </p:sp>
          <p:sp>
            <p:nvSpPr>
              <p:cNvPr id="33" name="îṧľidè">
                <a:extLst>
                  <a:ext uri="{FF2B5EF4-FFF2-40B4-BE49-F238E27FC236}"/>
                </a:extLst>
              </p:cNvPr>
              <p:cNvSpPr/>
              <p:nvPr/>
            </p:nvSpPr>
            <p:spPr>
              <a:xfrm rot="5422425">
                <a:off x="6814565" y="2758508"/>
                <a:ext cx="1807542" cy="1807541"/>
              </a:xfrm>
              <a:prstGeom prst="ellipse">
                <a:avLst/>
              </a:prstGeom>
              <a:noFill/>
              <a:ln>
                <a:solidFill>
                  <a:schemeClr val="bg1">
                    <a:lumMod val="75000"/>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3500"/>
                  </a:lnSpc>
                  <a:spcBef>
                    <a:spcPts val="0"/>
                  </a:spcBef>
                  <a:spcAft>
                    <a:spcPts val="0"/>
                  </a:spcAft>
                  <a:defRPr/>
                </a:pPr>
                <a:endParaRPr sz="2400">
                  <a:latin typeface="隶书" panose="02010509060101010101" pitchFamily="49" charset="-122"/>
                  <a:ea typeface="隶书" panose="02010509060101010101" pitchFamily="49" charset="-122"/>
                </a:endParaRPr>
              </a:p>
            </p:txBody>
          </p:sp>
        </p:grpSp>
        <p:sp>
          <p:nvSpPr>
            <p:cNvPr id="15380" name="矩形 94"/>
            <p:cNvSpPr>
              <a:spLocks noChangeArrowheads="1"/>
            </p:cNvSpPr>
            <p:nvPr/>
          </p:nvSpPr>
          <p:spPr bwMode="auto">
            <a:xfrm>
              <a:off x="4276180" y="4117903"/>
              <a:ext cx="1302898" cy="99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3500"/>
                </a:lnSpc>
              </a:pPr>
              <a:r>
                <a:rPr lang="zh-CN" altLang="en-US" sz="4000" b="1">
                  <a:solidFill>
                    <a:srgbClr val="C00000"/>
                  </a:solidFill>
                  <a:latin typeface="隶书" pitchFamily="49" charset="-122"/>
                  <a:ea typeface="隶书" pitchFamily="49" charset="-122"/>
                  <a:sym typeface="Helvetica" pitchFamily="34" charset="0"/>
                </a:rPr>
                <a:t>新</a:t>
              </a:r>
              <a:endParaRPr lang="en-US" altLang="zh-CN" sz="4000" b="1">
                <a:solidFill>
                  <a:srgbClr val="C00000"/>
                </a:solidFill>
                <a:latin typeface="隶书" pitchFamily="49" charset="-122"/>
                <a:ea typeface="隶书" pitchFamily="49" charset="-122"/>
                <a:sym typeface="Helvetica" pitchFamily="34" charset="0"/>
              </a:endParaRPr>
            </a:p>
            <a:p>
              <a:pPr algn="ctr">
                <a:lnSpc>
                  <a:spcPts val="3500"/>
                </a:lnSpc>
              </a:pPr>
              <a:r>
                <a:rPr lang="zh-CN" altLang="en-US" sz="4000" b="1">
                  <a:solidFill>
                    <a:srgbClr val="C00000"/>
                  </a:solidFill>
                  <a:latin typeface="隶书" pitchFamily="49" charset="-122"/>
                  <a:ea typeface="隶书" pitchFamily="49" charset="-122"/>
                  <a:sym typeface="Helvetica" pitchFamily="34" charset="0"/>
                </a:rPr>
                <a:t>阶段</a:t>
              </a:r>
              <a:endParaRPr lang="zh-CN" altLang="en-US" sz="4000" b="1">
                <a:solidFill>
                  <a:srgbClr val="C00000"/>
                </a:solidFill>
                <a:latin typeface="隶书" pitchFamily="49" charset="-122"/>
                <a:ea typeface="隶书" pitchFamily="49" charset="-122"/>
              </a:endParaRPr>
            </a:p>
          </p:txBody>
        </p:sp>
      </p:grpSp>
      <p:grpSp>
        <p:nvGrpSpPr>
          <p:cNvPr id="11" name="组合 10"/>
          <p:cNvGrpSpPr>
            <a:grpSpLocks/>
          </p:cNvGrpSpPr>
          <p:nvPr/>
        </p:nvGrpSpPr>
        <p:grpSpPr bwMode="auto">
          <a:xfrm>
            <a:off x="6330950" y="3678238"/>
            <a:ext cx="1868488" cy="1868487"/>
            <a:chOff x="6331196" y="3678636"/>
            <a:chExt cx="1868554" cy="1868555"/>
          </a:xfrm>
        </p:grpSpPr>
        <p:grpSp>
          <p:nvGrpSpPr>
            <p:cNvPr id="15373" name="组合 33"/>
            <p:cNvGrpSpPr>
              <a:grpSpLocks/>
            </p:cNvGrpSpPr>
            <p:nvPr/>
          </p:nvGrpSpPr>
          <p:grpSpPr bwMode="auto">
            <a:xfrm>
              <a:off x="6331196" y="3678636"/>
              <a:ext cx="1868554" cy="1868555"/>
              <a:chOff x="6814565" y="2758507"/>
              <a:chExt cx="1807541" cy="1807542"/>
            </a:xfrm>
          </p:grpSpPr>
          <p:sp>
            <p:nvSpPr>
              <p:cNvPr id="35" name="iSḷiḍê">
                <a:extLst>
                  <a:ext uri="{FF2B5EF4-FFF2-40B4-BE49-F238E27FC236}"/>
                </a:extLst>
              </p:cNvPr>
              <p:cNvSpPr/>
              <p:nvPr/>
            </p:nvSpPr>
            <p:spPr>
              <a:xfrm rot="11840417">
                <a:off x="6978887" y="2933579"/>
                <a:ext cx="1469682" cy="1469684"/>
              </a:xfrm>
              <a:prstGeom prst="ellipse">
                <a:avLst/>
              </a:prstGeom>
              <a:solidFill>
                <a:srgbClr val="C00000"/>
              </a:solidFill>
              <a:ln>
                <a:noFill/>
              </a:ln>
              <a:effectLst>
                <a:outerShdw blurRad="50800" dist="38100" dir="2700000" algn="tl" rotWithShape="0">
                  <a:prstClr val="black">
                    <a:alpha val="40000"/>
                  </a:prstClr>
                </a:outerShdw>
              </a:effectLst>
            </p:spPr>
            <p:txBody>
              <a:bodyPr anchor="ctr"/>
              <a:lstStyle/>
              <a:p>
                <a:pPr algn="ctr" fontAlgn="auto">
                  <a:lnSpc>
                    <a:spcPts val="3500"/>
                  </a:lnSpc>
                  <a:spcBef>
                    <a:spcPts val="0"/>
                  </a:spcBef>
                  <a:spcAft>
                    <a:spcPts val="0"/>
                  </a:spcAft>
                  <a:defRPr/>
                </a:pPr>
                <a:endParaRPr sz="2400" dirty="0">
                  <a:latin typeface="隶书" panose="02010509060101010101" pitchFamily="49" charset="-122"/>
                  <a:ea typeface="隶书" panose="02010509060101010101" pitchFamily="49" charset="-122"/>
                </a:endParaRPr>
              </a:p>
            </p:txBody>
          </p:sp>
          <p:sp>
            <p:nvSpPr>
              <p:cNvPr id="36" name="ïsľíḑe">
                <a:extLst>
                  <a:ext uri="{FF2B5EF4-FFF2-40B4-BE49-F238E27FC236}"/>
                </a:extLst>
              </p:cNvPr>
              <p:cNvSpPr/>
              <p:nvPr/>
            </p:nvSpPr>
            <p:spPr>
              <a:xfrm rot="5422425">
                <a:off x="6988100" y="2932045"/>
                <a:ext cx="1460470" cy="1460468"/>
              </a:xfrm>
              <a:prstGeom prst="pie">
                <a:avLst>
                  <a:gd name="adj1" fmla="val 8780737"/>
                  <a:gd name="adj2" fmla="val 8791917"/>
                </a:avLst>
              </a:prstGeom>
              <a:solidFill>
                <a:schemeClr val="accent2">
                  <a:lumMod val="60000"/>
                  <a:lumOff val="40000"/>
                </a:schemeClr>
              </a:solidFill>
              <a:ln>
                <a:noFill/>
              </a:ln>
              <a:effectLst>
                <a:outerShdw blurRad="38100" dist="38100" algn="ctr" rotWithShape="0">
                  <a:srgbClr val="000000">
                    <a:alpha val="23000"/>
                  </a:srgbClr>
                </a:outerShdw>
              </a:effectLst>
            </p:spPr>
            <p:txBody>
              <a:bodyPr anchor="ctr"/>
              <a:lstStyle/>
              <a:p>
                <a:pPr algn="ctr" fontAlgn="auto">
                  <a:lnSpc>
                    <a:spcPts val="3500"/>
                  </a:lnSpc>
                  <a:spcBef>
                    <a:spcPts val="0"/>
                  </a:spcBef>
                  <a:spcAft>
                    <a:spcPts val="0"/>
                  </a:spcAft>
                  <a:defRPr/>
                </a:pPr>
                <a:endParaRPr sz="2400">
                  <a:latin typeface="隶书" panose="02010509060101010101" pitchFamily="49" charset="-122"/>
                  <a:ea typeface="隶书" panose="02010509060101010101" pitchFamily="49" charset="-122"/>
                </a:endParaRPr>
              </a:p>
            </p:txBody>
          </p:sp>
          <p:sp>
            <p:nvSpPr>
              <p:cNvPr id="15377" name="i$lïďê"/>
              <p:cNvSpPr>
                <a:spLocks noChangeArrowheads="1"/>
              </p:cNvSpPr>
              <p:nvPr/>
            </p:nvSpPr>
            <p:spPr bwMode="auto">
              <a:xfrm rot="5422425">
                <a:off x="7096762" y="3057387"/>
                <a:ext cx="1233527" cy="123352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ts val="3500"/>
                  </a:lnSpc>
                </a:pPr>
                <a:endParaRPr lang="zh-CN" altLang="zh-CN" sz="2400">
                  <a:latin typeface="隶书" pitchFamily="49" charset="-122"/>
                  <a:ea typeface="隶书" pitchFamily="49" charset="-122"/>
                </a:endParaRPr>
              </a:p>
            </p:txBody>
          </p:sp>
          <p:sp>
            <p:nvSpPr>
              <p:cNvPr id="38" name="îṧľidè">
                <a:extLst>
                  <a:ext uri="{FF2B5EF4-FFF2-40B4-BE49-F238E27FC236}"/>
                </a:extLst>
              </p:cNvPr>
              <p:cNvSpPr/>
              <p:nvPr/>
            </p:nvSpPr>
            <p:spPr>
              <a:xfrm rot="5422425">
                <a:off x="6814564" y="2758508"/>
                <a:ext cx="1807542" cy="1807541"/>
              </a:xfrm>
              <a:prstGeom prst="ellipse">
                <a:avLst/>
              </a:prstGeom>
              <a:noFill/>
              <a:ln>
                <a:solidFill>
                  <a:schemeClr val="bg1">
                    <a:lumMod val="75000"/>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3500"/>
                  </a:lnSpc>
                  <a:spcBef>
                    <a:spcPts val="0"/>
                  </a:spcBef>
                  <a:spcAft>
                    <a:spcPts val="0"/>
                  </a:spcAft>
                  <a:defRPr/>
                </a:pPr>
                <a:endParaRPr sz="2400">
                  <a:latin typeface="隶书" panose="02010509060101010101" pitchFamily="49" charset="-122"/>
                  <a:ea typeface="隶书" panose="02010509060101010101" pitchFamily="49" charset="-122"/>
                </a:endParaRPr>
              </a:p>
            </p:txBody>
          </p:sp>
        </p:grpSp>
        <p:sp>
          <p:nvSpPr>
            <p:cNvPr id="15374" name="矩形 140"/>
            <p:cNvSpPr>
              <a:spLocks noChangeArrowheads="1"/>
            </p:cNvSpPr>
            <p:nvPr/>
          </p:nvSpPr>
          <p:spPr bwMode="auto">
            <a:xfrm>
              <a:off x="6609051" y="4124274"/>
              <a:ext cx="1302897" cy="99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3500"/>
                </a:lnSpc>
              </a:pPr>
              <a:r>
                <a:rPr lang="zh-CN" altLang="en-US" sz="4000" b="1">
                  <a:solidFill>
                    <a:srgbClr val="C00000"/>
                  </a:solidFill>
                  <a:latin typeface="隶书" pitchFamily="49" charset="-122"/>
                  <a:ea typeface="隶书" pitchFamily="49" charset="-122"/>
                  <a:sym typeface="Helvetica" pitchFamily="34" charset="0"/>
                </a:rPr>
                <a:t>新</a:t>
              </a:r>
              <a:endParaRPr lang="en-US" altLang="zh-CN" sz="4000" b="1">
                <a:solidFill>
                  <a:srgbClr val="C00000"/>
                </a:solidFill>
                <a:latin typeface="隶书" pitchFamily="49" charset="-122"/>
                <a:ea typeface="隶书" pitchFamily="49" charset="-122"/>
                <a:sym typeface="Helvetica" pitchFamily="34" charset="0"/>
              </a:endParaRPr>
            </a:p>
            <a:p>
              <a:pPr algn="ctr">
                <a:lnSpc>
                  <a:spcPts val="3500"/>
                </a:lnSpc>
              </a:pPr>
              <a:r>
                <a:rPr lang="zh-CN" altLang="en-US" sz="4000" b="1">
                  <a:solidFill>
                    <a:srgbClr val="C00000"/>
                  </a:solidFill>
                  <a:latin typeface="隶书" pitchFamily="49" charset="-122"/>
                  <a:ea typeface="隶书" pitchFamily="49" charset="-122"/>
                  <a:sym typeface="Helvetica" pitchFamily="34" charset="0"/>
                </a:rPr>
                <a:t>变局</a:t>
              </a:r>
              <a:endParaRPr lang="zh-CN" altLang="en-US" sz="4000" b="1">
                <a:solidFill>
                  <a:srgbClr val="C00000"/>
                </a:solidFill>
                <a:latin typeface="隶书" pitchFamily="49" charset="-122"/>
                <a:ea typeface="隶书" pitchFamily="49" charset="-122"/>
              </a:endParaRPr>
            </a:p>
          </p:txBody>
        </p:sp>
      </p:grpSp>
      <p:grpSp>
        <p:nvGrpSpPr>
          <p:cNvPr id="12" name="组合 11"/>
          <p:cNvGrpSpPr>
            <a:grpSpLocks/>
          </p:cNvGrpSpPr>
          <p:nvPr/>
        </p:nvGrpSpPr>
        <p:grpSpPr bwMode="auto">
          <a:xfrm>
            <a:off x="8664575" y="3678238"/>
            <a:ext cx="1868488" cy="1868487"/>
            <a:chOff x="8664067" y="3678636"/>
            <a:chExt cx="1868554" cy="1868555"/>
          </a:xfrm>
        </p:grpSpPr>
        <p:grpSp>
          <p:nvGrpSpPr>
            <p:cNvPr id="15367" name="组合 38"/>
            <p:cNvGrpSpPr>
              <a:grpSpLocks/>
            </p:cNvGrpSpPr>
            <p:nvPr/>
          </p:nvGrpSpPr>
          <p:grpSpPr bwMode="auto">
            <a:xfrm>
              <a:off x="8664067" y="3678636"/>
              <a:ext cx="1868554" cy="1868555"/>
              <a:chOff x="6814565" y="2758507"/>
              <a:chExt cx="1807541" cy="1807542"/>
            </a:xfrm>
          </p:grpSpPr>
          <p:sp>
            <p:nvSpPr>
              <p:cNvPr id="40" name="iSḷiḍê">
                <a:extLst>
                  <a:ext uri="{FF2B5EF4-FFF2-40B4-BE49-F238E27FC236}"/>
                </a:extLst>
              </p:cNvPr>
              <p:cNvSpPr/>
              <p:nvPr/>
            </p:nvSpPr>
            <p:spPr>
              <a:xfrm rot="11840417">
                <a:off x="6978887" y="2933579"/>
                <a:ext cx="1469682" cy="1469684"/>
              </a:xfrm>
              <a:prstGeom prst="ellipse">
                <a:avLst/>
              </a:prstGeom>
              <a:solidFill>
                <a:srgbClr val="C00000"/>
              </a:solidFill>
              <a:ln>
                <a:noFill/>
              </a:ln>
              <a:effectLst>
                <a:outerShdw blurRad="50800" dist="38100" dir="2700000" algn="tl" rotWithShape="0">
                  <a:prstClr val="black">
                    <a:alpha val="40000"/>
                  </a:prstClr>
                </a:outerShdw>
              </a:effectLst>
            </p:spPr>
            <p:txBody>
              <a:bodyPr anchor="ctr"/>
              <a:lstStyle/>
              <a:p>
                <a:pPr algn="ctr" fontAlgn="auto">
                  <a:lnSpc>
                    <a:spcPts val="3500"/>
                  </a:lnSpc>
                  <a:spcBef>
                    <a:spcPts val="0"/>
                  </a:spcBef>
                  <a:spcAft>
                    <a:spcPts val="0"/>
                  </a:spcAft>
                  <a:defRPr/>
                </a:pPr>
                <a:endParaRPr sz="2400" dirty="0">
                  <a:latin typeface="隶书" panose="02010509060101010101" pitchFamily="49" charset="-122"/>
                  <a:ea typeface="隶书" panose="02010509060101010101" pitchFamily="49" charset="-122"/>
                </a:endParaRPr>
              </a:p>
            </p:txBody>
          </p:sp>
          <p:sp>
            <p:nvSpPr>
              <p:cNvPr id="41" name="ïsľíḑe">
                <a:extLst>
                  <a:ext uri="{FF2B5EF4-FFF2-40B4-BE49-F238E27FC236}"/>
                </a:extLst>
              </p:cNvPr>
              <p:cNvSpPr/>
              <p:nvPr/>
            </p:nvSpPr>
            <p:spPr>
              <a:xfrm rot="5422425">
                <a:off x="6988100" y="2932045"/>
                <a:ext cx="1460470" cy="1460468"/>
              </a:xfrm>
              <a:prstGeom prst="pie">
                <a:avLst>
                  <a:gd name="adj1" fmla="val 8780737"/>
                  <a:gd name="adj2" fmla="val 8791917"/>
                </a:avLst>
              </a:prstGeom>
              <a:solidFill>
                <a:schemeClr val="accent2">
                  <a:lumMod val="60000"/>
                  <a:lumOff val="40000"/>
                </a:schemeClr>
              </a:solidFill>
              <a:ln>
                <a:noFill/>
              </a:ln>
              <a:effectLst>
                <a:outerShdw blurRad="38100" dist="38100" algn="ctr" rotWithShape="0">
                  <a:srgbClr val="000000">
                    <a:alpha val="23000"/>
                  </a:srgbClr>
                </a:outerShdw>
              </a:effectLst>
            </p:spPr>
            <p:txBody>
              <a:bodyPr anchor="ctr"/>
              <a:lstStyle/>
              <a:p>
                <a:pPr algn="ctr" fontAlgn="auto">
                  <a:lnSpc>
                    <a:spcPts val="3500"/>
                  </a:lnSpc>
                  <a:spcBef>
                    <a:spcPts val="0"/>
                  </a:spcBef>
                  <a:spcAft>
                    <a:spcPts val="0"/>
                  </a:spcAft>
                  <a:defRPr/>
                </a:pPr>
                <a:endParaRPr sz="2400">
                  <a:latin typeface="隶书" panose="02010509060101010101" pitchFamily="49" charset="-122"/>
                  <a:ea typeface="隶书" panose="02010509060101010101" pitchFamily="49" charset="-122"/>
                </a:endParaRPr>
              </a:p>
            </p:txBody>
          </p:sp>
          <p:sp>
            <p:nvSpPr>
              <p:cNvPr id="15371" name="i$lïďê"/>
              <p:cNvSpPr>
                <a:spLocks noChangeArrowheads="1"/>
              </p:cNvSpPr>
              <p:nvPr/>
            </p:nvSpPr>
            <p:spPr bwMode="auto">
              <a:xfrm rot="5422425">
                <a:off x="7096762" y="3057387"/>
                <a:ext cx="1233527" cy="123352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ts val="3500"/>
                  </a:lnSpc>
                </a:pPr>
                <a:endParaRPr lang="zh-CN" altLang="zh-CN" sz="2400">
                  <a:latin typeface="隶书" pitchFamily="49" charset="-122"/>
                  <a:ea typeface="隶书" pitchFamily="49" charset="-122"/>
                </a:endParaRPr>
              </a:p>
            </p:txBody>
          </p:sp>
          <p:sp>
            <p:nvSpPr>
              <p:cNvPr id="43" name="îṧľidè">
                <a:extLst>
                  <a:ext uri="{FF2B5EF4-FFF2-40B4-BE49-F238E27FC236}"/>
                </a:extLst>
              </p:cNvPr>
              <p:cNvSpPr/>
              <p:nvPr/>
            </p:nvSpPr>
            <p:spPr>
              <a:xfrm rot="5422425">
                <a:off x="6814564" y="2758508"/>
                <a:ext cx="1807542" cy="1807541"/>
              </a:xfrm>
              <a:prstGeom prst="ellipse">
                <a:avLst/>
              </a:prstGeom>
              <a:noFill/>
              <a:ln>
                <a:solidFill>
                  <a:schemeClr val="bg1">
                    <a:lumMod val="75000"/>
                    <a:alpha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3500"/>
                  </a:lnSpc>
                  <a:spcBef>
                    <a:spcPts val="0"/>
                  </a:spcBef>
                  <a:spcAft>
                    <a:spcPts val="0"/>
                  </a:spcAft>
                  <a:defRPr/>
                </a:pPr>
                <a:endParaRPr sz="2400">
                  <a:latin typeface="隶书" panose="02010509060101010101" pitchFamily="49" charset="-122"/>
                  <a:ea typeface="隶书" panose="02010509060101010101" pitchFamily="49" charset="-122"/>
                </a:endParaRPr>
              </a:p>
            </p:txBody>
          </p:sp>
        </p:grpSp>
        <p:sp>
          <p:nvSpPr>
            <p:cNvPr id="15368" name="矩形 147"/>
            <p:cNvSpPr>
              <a:spLocks noChangeArrowheads="1"/>
            </p:cNvSpPr>
            <p:nvPr/>
          </p:nvSpPr>
          <p:spPr bwMode="auto">
            <a:xfrm>
              <a:off x="8960012" y="4117902"/>
              <a:ext cx="1288679" cy="99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3500"/>
                </a:lnSpc>
              </a:pPr>
              <a:r>
                <a:rPr lang="zh-CN" altLang="en-US" sz="4000" b="1">
                  <a:solidFill>
                    <a:srgbClr val="C00000"/>
                  </a:solidFill>
                  <a:latin typeface="隶书" pitchFamily="49" charset="-122"/>
                  <a:ea typeface="隶书" pitchFamily="49" charset="-122"/>
                  <a:sym typeface="Helvetica" pitchFamily="34" charset="0"/>
                </a:rPr>
                <a:t>新</a:t>
              </a:r>
              <a:endParaRPr lang="en-US" altLang="zh-CN" sz="4000" b="1">
                <a:solidFill>
                  <a:srgbClr val="C00000"/>
                </a:solidFill>
                <a:latin typeface="隶书" pitchFamily="49" charset="-122"/>
                <a:ea typeface="隶书" pitchFamily="49" charset="-122"/>
                <a:sym typeface="Helvetica" pitchFamily="34" charset="0"/>
              </a:endParaRPr>
            </a:p>
            <a:p>
              <a:pPr algn="ctr">
                <a:lnSpc>
                  <a:spcPts val="3500"/>
                </a:lnSpc>
              </a:pPr>
              <a:r>
                <a:rPr lang="zh-CN" altLang="en-US" sz="4000" b="1">
                  <a:solidFill>
                    <a:srgbClr val="C00000"/>
                  </a:solidFill>
                  <a:latin typeface="隶书" pitchFamily="49" charset="-122"/>
                  <a:ea typeface="隶书" pitchFamily="49" charset="-122"/>
                  <a:sym typeface="Helvetica" pitchFamily="34" charset="0"/>
                </a:rPr>
                <a:t>考验</a:t>
              </a:r>
              <a:endParaRPr lang="zh-CN" altLang="en-US" sz="4000" b="1">
                <a:solidFill>
                  <a:srgbClr val="C00000"/>
                </a:solidFill>
                <a:latin typeface="隶书" pitchFamily="49" charset="-122"/>
                <a:ea typeface="隶书" pitchFamily="49" charset="-122"/>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nodeType="afterGroup">
                            <p:stCondLst>
                              <p:cond delay="275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nodeType="afterGroup">
                            <p:stCondLst>
                              <p:cond delay="3250"/>
                            </p:stCondLst>
                            <p:childTnLst>
                              <p:par>
                                <p:cTn id="15" presetID="53" presetClass="entr" presetSubtype="16"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nodeType="afterGroup">
                            <p:stCondLst>
                              <p:cond delay="3750"/>
                            </p:stCondLst>
                            <p:childTnLst>
                              <p:par>
                                <p:cTn id="21" presetID="53" presetClass="entr" presetSubtype="16"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nodeType="afterGroup">
                            <p:stCondLst>
                              <p:cond delay="4250"/>
                            </p:stCondLst>
                            <p:childTnLst>
                              <p:par>
                                <p:cTn id="27" presetID="53" presetClass="entr" presetSubtype="16"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extLst>
          </p:cNvPr>
          <p:cNvSpPr txBox="1"/>
          <p:nvPr/>
        </p:nvSpPr>
        <p:spPr>
          <a:xfrm>
            <a:off x="1300163" y="557213"/>
            <a:ext cx="9591675" cy="979487"/>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nSpc>
                <a:spcPct val="120000"/>
              </a:lnSpc>
              <a:defRPr/>
            </a:pPr>
            <a:r>
              <a:rPr lang="en-US" altLang="zh-CN" dirty="0"/>
              <a:t>1. </a:t>
            </a:r>
            <a:r>
              <a:rPr lang="zh-CN" altLang="en-US" dirty="0">
                <a:solidFill>
                  <a:srgbClr val="A80000"/>
                </a:solidFill>
              </a:rPr>
              <a:t>习近平新时代中国特色社会主义思想</a:t>
            </a:r>
            <a:endParaRPr lang="en-US" altLang="zh-CN" dirty="0">
              <a:solidFill>
                <a:srgbClr val="A80000"/>
              </a:solidFill>
            </a:endParaRPr>
          </a:p>
          <a:p>
            <a:pPr>
              <a:lnSpc>
                <a:spcPct val="120000"/>
              </a:lnSpc>
              <a:defRPr/>
            </a:pPr>
            <a:r>
              <a:rPr lang="zh-CN" altLang="en-US" dirty="0">
                <a:solidFill>
                  <a:prstClr val="black">
                    <a:lumMod val="85000"/>
                    <a:lumOff val="15000"/>
                  </a:prstClr>
                </a:solidFill>
              </a:rPr>
              <a:t>   是在中国特色社会主义进入新时代的历史条件下形成的</a:t>
            </a:r>
          </a:p>
        </p:txBody>
      </p:sp>
      <p:grpSp>
        <p:nvGrpSpPr>
          <p:cNvPr id="3" name="组合 2"/>
          <p:cNvGrpSpPr>
            <a:grpSpLocks/>
          </p:cNvGrpSpPr>
          <p:nvPr/>
        </p:nvGrpSpPr>
        <p:grpSpPr bwMode="auto">
          <a:xfrm>
            <a:off x="1111250" y="5654675"/>
            <a:ext cx="574675" cy="574675"/>
            <a:chOff x="2168078" y="2148688"/>
            <a:chExt cx="795066" cy="795066"/>
          </a:xfrm>
        </p:grpSpPr>
        <p:sp>
          <p:nvSpPr>
            <p:cNvPr id="16389" name="椭圆 3"/>
            <p:cNvSpPr>
              <a:spLocks noChangeArrowheads="1"/>
            </p:cNvSpPr>
            <p:nvPr/>
          </p:nvSpPr>
          <p:spPr bwMode="auto">
            <a:xfrm>
              <a:off x="2168078" y="2148688"/>
              <a:ext cx="795066" cy="795066"/>
            </a:xfrm>
            <a:prstGeom prst="ellipse">
              <a:avLst/>
            </a:prstGeom>
            <a:noFill/>
            <a:ln w="15875">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sp>
          <p:nvSpPr>
            <p:cNvPr id="16390" name="椭圆 4"/>
            <p:cNvSpPr>
              <a:spLocks noChangeArrowheads="1"/>
            </p:cNvSpPr>
            <p:nvPr/>
          </p:nvSpPr>
          <p:spPr bwMode="auto">
            <a:xfrm flipV="1">
              <a:off x="2478722" y="2307701"/>
              <a:ext cx="185515" cy="185515"/>
            </a:xfrm>
            <a:prstGeom prst="ellipse">
              <a:avLst/>
            </a:prstGeom>
            <a:noFill/>
            <a:ln w="127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sp>
          <p:nvSpPr>
            <p:cNvPr id="16391" name="椭圆 5"/>
            <p:cNvSpPr>
              <a:spLocks noChangeArrowheads="1"/>
            </p:cNvSpPr>
            <p:nvPr/>
          </p:nvSpPr>
          <p:spPr bwMode="auto">
            <a:xfrm flipV="1">
              <a:off x="2346211" y="2360705"/>
              <a:ext cx="132511" cy="132511"/>
            </a:xfrm>
            <a:prstGeom prst="ellipse">
              <a:avLst/>
            </a:prstGeom>
            <a:noFill/>
            <a:ln w="127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sp>
          <p:nvSpPr>
            <p:cNvPr id="16392" name="圆角矩形 6"/>
            <p:cNvSpPr>
              <a:spLocks noChangeArrowheads="1"/>
            </p:cNvSpPr>
            <p:nvPr/>
          </p:nvSpPr>
          <p:spPr bwMode="auto">
            <a:xfrm>
              <a:off x="2300589" y="2508094"/>
              <a:ext cx="376900" cy="250144"/>
            </a:xfrm>
            <a:prstGeom prst="roundRect">
              <a:avLst>
                <a:gd name="adj" fmla="val 12565"/>
              </a:avLst>
            </a:prstGeom>
            <a:noFill/>
            <a:ln w="12700">
              <a:solidFill>
                <a:srgbClr val="C00000"/>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sp>
          <p:nvSpPr>
            <p:cNvPr id="16393" name="等腰三角形 7"/>
            <p:cNvSpPr>
              <a:spLocks noChangeArrowheads="1"/>
            </p:cNvSpPr>
            <p:nvPr/>
          </p:nvSpPr>
          <p:spPr bwMode="auto">
            <a:xfrm rot="-5400000">
              <a:off x="2641730" y="2543854"/>
              <a:ext cx="236893" cy="165374"/>
            </a:xfrm>
            <a:prstGeom prst="triangle">
              <a:avLst>
                <a:gd name="adj" fmla="val 50000"/>
              </a:avLst>
            </a:prstGeom>
            <a:noFill/>
            <a:ln w="1270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sp>
          <p:nvSpPr>
            <p:cNvPr id="16394" name="圆角矩形 8"/>
            <p:cNvSpPr>
              <a:spLocks noChangeArrowheads="1"/>
            </p:cNvSpPr>
            <p:nvPr/>
          </p:nvSpPr>
          <p:spPr bwMode="auto">
            <a:xfrm>
              <a:off x="2373512" y="2573131"/>
              <a:ext cx="231055" cy="132102"/>
            </a:xfrm>
            <a:prstGeom prst="roundRect">
              <a:avLst>
                <a:gd name="adj" fmla="val 12565"/>
              </a:avLst>
            </a:prstGeom>
            <a:solidFill>
              <a:srgbClr val="C00000"/>
            </a:solidFill>
            <a:ln>
              <a:noFill/>
            </a:ln>
            <a:extLst>
              <a:ext uri="{91240B29-F687-4F45-9708-019B960494DF}">
                <a14:hiddenLine xmlns:a14="http://schemas.microsoft.com/office/drawing/2010/main" w="12700">
                  <a:solidFill>
                    <a:srgbClr val="000000"/>
                  </a:solidFill>
                  <a:round/>
                  <a:headEnd/>
                  <a:tailEnd/>
                </a14:hiddenLine>
              </a:ext>
            </a:extLst>
          </p:spPr>
          <p:txBody>
            <a:bodyPr anchor="ctr">
              <a:spAutoFit/>
            </a:bodyPr>
            <a:lstStyle/>
            <a:p>
              <a:pPr marL="285750" algn="ctr">
                <a:lnSpc>
                  <a:spcPct val="150000"/>
                </a:lnSpc>
                <a:spcBef>
                  <a:spcPts val="1200"/>
                </a:spcBef>
                <a:buClr>
                  <a:srgbClr val="252E62"/>
                </a:buClr>
              </a:pPr>
              <a:endParaRPr lang="zh-CN" altLang="en-US" sz="2400">
                <a:solidFill>
                  <a:srgbClr val="900F13"/>
                </a:solidFill>
                <a:latin typeface="微软雅黑" pitchFamily="34" charset="-122"/>
                <a:ea typeface="微软雅黑" pitchFamily="34" charset="-122"/>
              </a:endParaRPr>
            </a:p>
          </p:txBody>
        </p:sp>
      </p:grpSp>
      <p:pic>
        <p:nvPicPr>
          <p:cNvPr id="10" name="01讲-08页视频">
            <a:hlinkClick r:id="" action="ppaction://media"/>
          </p:cNvPr>
          <p:cNvPicPr>
            <a:picLocks noChangeAspect="1"/>
          </p:cNvPicPr>
          <p:nvPr/>
        </p:nvPicPr>
        <p:blipFill>
          <a:blip r:embed="rId2"/>
          <a:stretch>
            <a:fillRect/>
          </a:stretch>
        </p:blipFill>
        <p:spPr>
          <a:xfrm>
            <a:off x="2269585" y="1708570"/>
            <a:ext cx="8038216" cy="452149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26" presetClass="emph" presetSubtype="0" repeatCount="indefinite" fill="hold" nodeType="withEffect">
                                  <p:stCondLst>
                                    <p:cond delay="0"/>
                                  </p:stCondLst>
                                  <p:childTnLst>
                                    <p:animEffect transition="out" filter="fade">
                                      <p:cBhvr>
                                        <p:cTn id="17" dur="1000" tmFilter="0, 0; .2, .5; .8, .5; 1, 0"/>
                                        <p:tgtEl>
                                          <p:spTgt spid="3"/>
                                        </p:tgtEl>
                                      </p:cBhvr>
                                    </p:animEffect>
                                    <p:animScale>
                                      <p:cBhvr>
                                        <p:cTn id="18" dur="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extLst>
          </p:cNvPr>
          <p:cNvSpPr txBox="1"/>
          <p:nvPr/>
        </p:nvSpPr>
        <p:spPr>
          <a:xfrm>
            <a:off x="3382963" y="565150"/>
            <a:ext cx="5426075" cy="581025"/>
          </a:xfrm>
          <a:prstGeom prst="rect">
            <a:avLst/>
          </a:prstGeom>
          <a:noFill/>
          <a:ln>
            <a:noFill/>
          </a:ln>
        </p:spPr>
        <p:txBody>
          <a:bodyPr>
            <a:spAutoFit/>
          </a:bodyPr>
          <a:lstStyle>
            <a:defPPr>
              <a:defRPr lang="zh-CN"/>
            </a:defPPr>
            <a:lvl1pPr algn="ctr" fontAlgn="base">
              <a:lnSpc>
                <a:spcPct val="150000"/>
              </a:lnSpc>
              <a:spcBef>
                <a:spcPct val="0"/>
              </a:spcBef>
              <a:spcAft>
                <a:spcPct val="0"/>
              </a:spcAft>
              <a:defRPr sz="2400" b="1" kern="0" spc="12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defRPr>
            </a:lvl1pPr>
            <a:lvl2pPr marL="227013" indent="2301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455613" indent="4587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684213" indent="6873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912813" indent="915988"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defRPr/>
            </a:pPr>
            <a:r>
              <a:rPr lang="zh-CN" altLang="en-US" dirty="0">
                <a:solidFill>
                  <a:prstClr val="black">
                    <a:lumMod val="85000"/>
                    <a:lumOff val="15000"/>
                  </a:prstClr>
                </a:solidFill>
              </a:rPr>
              <a:t>新时代新在何处：</a:t>
            </a:r>
            <a:r>
              <a:rPr lang="zh-CN" altLang="en-US" dirty="0">
                <a:solidFill>
                  <a:srgbClr val="C00000"/>
                </a:solidFill>
              </a:rPr>
              <a:t>新的发展阶段</a:t>
            </a:r>
          </a:p>
        </p:txBody>
      </p:sp>
      <p:sp>
        <p:nvSpPr>
          <p:cNvPr id="4" name="矩形 3">
            <a:extLst>
              <a:ext uri="{FF2B5EF4-FFF2-40B4-BE49-F238E27FC236}"/>
            </a:extLst>
          </p:cNvPr>
          <p:cNvSpPr/>
          <p:nvPr/>
        </p:nvSpPr>
        <p:spPr>
          <a:xfrm>
            <a:off x="1417638" y="1333500"/>
            <a:ext cx="9356725" cy="508000"/>
          </a:xfrm>
          <a:prstGeom prst="rect">
            <a:avLst/>
          </a:prstGeom>
        </p:spPr>
        <p:txBody>
          <a:bodyPr>
            <a:spAutoFit/>
          </a:bodyPr>
          <a:lstStyle/>
          <a:p>
            <a:pPr indent="457200" algn="ctr" eaLnBrk="0" hangingPunct="0">
              <a:lnSpc>
                <a:spcPct val="150000"/>
              </a:lnSpc>
              <a:spcBef>
                <a:spcPts val="0"/>
              </a:spcBef>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通过几十年来的发展，我国已经从“未发展起来”时期进入到“发展起</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来”</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Helvetica" panose="020B0604020202020204" pitchFamily="34" charset="0"/>
              </a:rPr>
              <a:t>时期。</a:t>
            </a:r>
          </a:p>
        </p:txBody>
      </p:sp>
      <p:grpSp>
        <p:nvGrpSpPr>
          <p:cNvPr id="14" name="组合 13"/>
          <p:cNvGrpSpPr>
            <a:grpSpLocks/>
          </p:cNvGrpSpPr>
          <p:nvPr/>
        </p:nvGrpSpPr>
        <p:grpSpPr bwMode="auto">
          <a:xfrm>
            <a:off x="2003425" y="4872038"/>
            <a:ext cx="9132888" cy="1174750"/>
            <a:chOff x="2003272" y="4871749"/>
            <a:chExt cx="9133041" cy="1175100"/>
          </a:xfrm>
        </p:grpSpPr>
        <p:sp>
          <p:nvSpPr>
            <p:cNvPr id="2" name="矩形 1">
              <a:extLst>
                <a:ext uri="{FF2B5EF4-FFF2-40B4-BE49-F238E27FC236}"/>
              </a:extLst>
            </p:cNvPr>
            <p:cNvSpPr/>
            <p:nvPr/>
          </p:nvSpPr>
          <p:spPr>
            <a:xfrm>
              <a:off x="2003272" y="4871749"/>
              <a:ext cx="9133041" cy="1175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422" name="文本框 5"/>
            <p:cNvSpPr txBox="1">
              <a:spLocks noChangeArrowheads="1"/>
            </p:cNvSpPr>
            <p:nvPr/>
          </p:nvSpPr>
          <p:spPr bwMode="auto">
            <a:xfrm>
              <a:off x="3199378" y="5020882"/>
              <a:ext cx="7668341"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just">
                <a:lnSpc>
                  <a:spcPct val="150000"/>
                </a:lnSpc>
              </a:pPr>
              <a:r>
                <a:rPr lang="zh-CN" altLang="en-US">
                  <a:latin typeface="微软雅黑" pitchFamily="34" charset="-122"/>
                  <a:ea typeface="微软雅黑" pitchFamily="34" charset="-122"/>
                </a:rPr>
                <a:t>近年来，我国经济一直保持中高速增长，在世界主要国家中名列前茅，对</a:t>
              </a:r>
              <a:r>
                <a:rPr lang="zh-CN" altLang="en-US">
                  <a:latin typeface="微软雅黑" pitchFamily="34" charset="-122"/>
                  <a:ea typeface="微软雅黑" pitchFamily="34" charset="-122"/>
                  <a:sym typeface="+mn-ea"/>
                </a:rPr>
                <a:t>世界经济增长贡献率超过</a:t>
              </a:r>
              <a:r>
                <a:rPr lang="en-US" altLang="zh-CN">
                  <a:latin typeface="微软雅黑" pitchFamily="34" charset="-122"/>
                  <a:ea typeface="微软雅黑" pitchFamily="34" charset="-122"/>
                  <a:sym typeface="+mn-ea"/>
                </a:rPr>
                <a:t>30%</a:t>
              </a:r>
              <a:r>
                <a:rPr lang="zh-CN" altLang="en-US">
                  <a:latin typeface="微软雅黑" pitchFamily="34" charset="-122"/>
                  <a:ea typeface="微软雅黑" pitchFamily="34" charset="-122"/>
                  <a:sym typeface="+mn-ea"/>
                </a:rPr>
                <a:t>。</a:t>
              </a:r>
            </a:p>
          </p:txBody>
        </p:sp>
      </p:grpSp>
      <p:grpSp>
        <p:nvGrpSpPr>
          <p:cNvPr id="20" name="组合 19"/>
          <p:cNvGrpSpPr>
            <a:grpSpLocks/>
          </p:cNvGrpSpPr>
          <p:nvPr/>
        </p:nvGrpSpPr>
        <p:grpSpPr bwMode="auto">
          <a:xfrm>
            <a:off x="974725" y="1792288"/>
            <a:ext cx="10242550" cy="2592387"/>
            <a:chOff x="975208" y="1792796"/>
            <a:chExt cx="10241584" cy="2591406"/>
          </a:xfrm>
        </p:grpSpPr>
        <p:graphicFrame>
          <p:nvGraphicFramePr>
            <p:cNvPr id="17417" name="图表 4"/>
            <p:cNvGraphicFramePr>
              <a:graphicFrameLocks/>
            </p:cNvGraphicFramePr>
            <p:nvPr/>
          </p:nvGraphicFramePr>
          <p:xfrm>
            <a:off x="924408" y="1741996"/>
            <a:ext cx="10343184" cy="2693006"/>
          </p:xfrm>
          <a:graphic>
            <a:graphicData uri="http://schemas.openxmlformats.org/presentationml/2006/ole">
              <mc:AlternateContent xmlns:mc="http://schemas.openxmlformats.org/markup-compatibility/2006">
                <mc:Choice xmlns:v="urn:schemas-microsoft-com:vml" Requires="v">
                  <p:oleObj spid="_x0000_s17423" r:id="rId4" imgW="10339712" imgH="2694666" progId="Excel.Chart.8">
                    <p:embed/>
                  </p:oleObj>
                </mc:Choice>
                <mc:Fallback>
                  <p:oleObj r:id="rId4" imgW="10339712" imgH="2694666" progId="Excel.Chart.8">
                    <p:embed/>
                    <p:pic>
                      <p:nvPicPr>
                        <p:cNvPr id="0" name="图表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408" y="1741996"/>
                          <a:ext cx="10343184" cy="26930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8" name="文本框 6"/>
            <p:cNvSpPr txBox="1">
              <a:spLocks noChangeArrowheads="1"/>
            </p:cNvSpPr>
            <p:nvPr/>
          </p:nvSpPr>
          <p:spPr bwMode="auto">
            <a:xfrm>
              <a:off x="9909599" y="3227015"/>
              <a:ext cx="10599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r>
                <a:rPr lang="en-US" altLang="zh-CN" sz="1200" b="1">
                  <a:solidFill>
                    <a:srgbClr val="C00000"/>
                  </a:solidFill>
                  <a:latin typeface="微软雅黑" pitchFamily="34" charset="-122"/>
                  <a:ea typeface="微软雅黑" pitchFamily="34" charset="-122"/>
                </a:rPr>
                <a:t>827122</a:t>
              </a:r>
              <a:r>
                <a:rPr lang="zh-CN" altLang="en-US" sz="1200" b="1">
                  <a:solidFill>
                    <a:srgbClr val="C00000"/>
                  </a:solidFill>
                  <a:latin typeface="微软雅黑" pitchFamily="34" charset="-122"/>
                  <a:ea typeface="微软雅黑" pitchFamily="34" charset="-122"/>
                </a:rPr>
                <a:t>亿元</a:t>
              </a:r>
            </a:p>
          </p:txBody>
        </p:sp>
        <p:sp>
          <p:nvSpPr>
            <p:cNvPr id="17419" name="文本框 7"/>
            <p:cNvSpPr txBox="1">
              <a:spLocks noChangeArrowheads="1"/>
            </p:cNvSpPr>
            <p:nvPr/>
          </p:nvSpPr>
          <p:spPr bwMode="auto">
            <a:xfrm>
              <a:off x="7075153" y="2701623"/>
              <a:ext cx="11977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r>
                <a:rPr lang="en-US" altLang="zh-CN" sz="1200" b="1">
                  <a:solidFill>
                    <a:srgbClr val="7F7F7F"/>
                  </a:solidFill>
                  <a:latin typeface="微软雅黑" pitchFamily="34" charset="-122"/>
                  <a:ea typeface="微软雅黑" pitchFamily="34" charset="-122"/>
                </a:rPr>
                <a:t>540367.4</a:t>
              </a:r>
              <a:r>
                <a:rPr lang="zh-CN" altLang="en-US" sz="1200" b="1">
                  <a:solidFill>
                    <a:srgbClr val="7F7F7F"/>
                  </a:solidFill>
                  <a:latin typeface="微软雅黑" pitchFamily="34" charset="-122"/>
                  <a:ea typeface="微软雅黑" pitchFamily="34" charset="-122"/>
                </a:rPr>
                <a:t>亿元</a:t>
              </a:r>
            </a:p>
          </p:txBody>
        </p:sp>
        <p:sp>
          <p:nvSpPr>
            <p:cNvPr id="17420" name="文本框 8"/>
            <p:cNvSpPr txBox="1">
              <a:spLocks noChangeArrowheads="1"/>
            </p:cNvSpPr>
            <p:nvPr/>
          </p:nvSpPr>
          <p:spPr bwMode="auto">
            <a:xfrm>
              <a:off x="1862121" y="2181770"/>
              <a:ext cx="10086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r>
                <a:rPr lang="en-US" altLang="zh-CN" sz="1200" b="1">
                  <a:solidFill>
                    <a:srgbClr val="7F7F7F"/>
                  </a:solidFill>
                  <a:latin typeface="微软雅黑" pitchFamily="34" charset="-122"/>
                  <a:ea typeface="微软雅黑" pitchFamily="34" charset="-122"/>
                </a:rPr>
                <a:t>3678.7</a:t>
              </a:r>
              <a:r>
                <a:rPr lang="zh-CN" altLang="en-US" sz="1200" b="1">
                  <a:solidFill>
                    <a:srgbClr val="7F7F7F"/>
                  </a:solidFill>
                  <a:latin typeface="微软雅黑" pitchFamily="34" charset="-122"/>
                  <a:ea typeface="微软雅黑" pitchFamily="34" charset="-122"/>
                </a:rPr>
                <a:t>亿元</a:t>
              </a:r>
            </a:p>
          </p:txBody>
        </p:sp>
      </p:grpSp>
      <p:grpSp>
        <p:nvGrpSpPr>
          <p:cNvPr id="13" name="组合 12"/>
          <p:cNvGrpSpPr>
            <a:grpSpLocks/>
          </p:cNvGrpSpPr>
          <p:nvPr/>
        </p:nvGrpSpPr>
        <p:grpSpPr bwMode="auto">
          <a:xfrm>
            <a:off x="1127125" y="4413250"/>
            <a:ext cx="2090738" cy="1633538"/>
            <a:chOff x="1126500" y="4412841"/>
            <a:chExt cx="2090720" cy="1634008"/>
          </a:xfrm>
        </p:grpSpPr>
        <p:sp>
          <p:nvSpPr>
            <p:cNvPr id="10" name="箭头: 上 2">
              <a:extLst>
                <a:ext uri="{FF2B5EF4-FFF2-40B4-BE49-F238E27FC236}"/>
              </a:extLst>
            </p:cNvPr>
            <p:cNvSpPr/>
            <p:nvPr/>
          </p:nvSpPr>
          <p:spPr>
            <a:xfrm>
              <a:off x="1126500" y="4412841"/>
              <a:ext cx="2090720" cy="1634008"/>
            </a:xfrm>
            <a:prstGeom prst="upArrow">
              <a:avLst>
                <a:gd name="adj1" fmla="val 59569"/>
                <a:gd name="adj2" fmla="val 50000"/>
              </a:avLst>
            </a:prstGeom>
            <a:gradFill>
              <a:gsLst>
                <a:gs pos="0">
                  <a:srgbClr val="C00000"/>
                </a:gs>
                <a:gs pos="100000">
                  <a:srgbClr val="C00000"/>
                </a:gs>
              </a:gsLst>
              <a:lin ang="5400000" scaled="1"/>
            </a:gradFill>
            <a:ln>
              <a:solidFill>
                <a:srgbClr val="C00000"/>
              </a:solidFill>
            </a:ln>
            <a:effectLst>
              <a:outerShdw blurRad="215900" dist="381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矩形 10">
              <a:extLst>
                <a:ext uri="{FF2B5EF4-FFF2-40B4-BE49-F238E27FC236}"/>
              </a:extLst>
            </p:cNvPr>
            <p:cNvSpPr/>
            <p:nvPr/>
          </p:nvSpPr>
          <p:spPr>
            <a:xfrm>
              <a:off x="1574171" y="5229051"/>
              <a:ext cx="1185853" cy="646299"/>
            </a:xfrm>
            <a:prstGeom prst="rect">
              <a:avLst/>
            </a:prstGeom>
          </p:spPr>
          <p:txBody>
            <a:bodyPr wrap="none">
              <a:spAutoFit/>
            </a:bodyPr>
            <a:lstStyle/>
            <a:p>
              <a:pPr fontAlgn="auto">
                <a:spcBef>
                  <a:spcPts val="0"/>
                </a:spcBef>
                <a:spcAft>
                  <a:spcPts val="0"/>
                </a:spcAft>
                <a:defRPr/>
              </a:pPr>
              <a:r>
                <a:rPr lang="en-US" altLang="zh-CN" sz="3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30%</a:t>
              </a:r>
              <a:endParaRPr lang="zh-CN" altLang="en-US" sz="3600" b="1">
                <a:solidFill>
                  <a:schemeClr val="bg1"/>
                </a:solidFill>
                <a:effectLst>
                  <a:outerShdw blurRad="38100" dist="38100" dir="2700000" algn="tl">
                    <a:srgbClr val="000000">
                      <a:alpha val="43137"/>
                    </a:srgbClr>
                  </a:outerShdw>
                </a:effectLst>
                <a:latin typeface="+mn-lt"/>
                <a:ea typeface="+mn-ea"/>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8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nodeType="afterGroup">
                            <p:stCondLst>
                              <p:cond delay="205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nodeType="afterGroup">
                            <p:stCondLst>
                              <p:cond delay="2550"/>
                            </p:stCondLst>
                            <p:childTnLst>
                              <p:par>
                                <p:cTn id="17" presetID="22" presetClass="entr" presetSubtype="4"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nodeType="afterGroup">
                            <p:stCondLst>
                              <p:cond delay="305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5.0.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3283</Words>
  <Application>Microsoft Office PowerPoint</Application>
  <PresentationFormat>自定义</PresentationFormat>
  <Paragraphs>321</Paragraphs>
  <Slides>48</Slides>
  <Notes>19</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vt:i4>
      </vt:variant>
      <vt:variant>
        <vt:lpstr>幻灯片标题</vt:lpstr>
      </vt:variant>
      <vt:variant>
        <vt:i4>48</vt:i4>
      </vt:variant>
    </vt:vector>
  </HeadingPairs>
  <TitlesOfParts>
    <vt:vector size="69" baseType="lpstr">
      <vt:lpstr>等线</vt:lpstr>
      <vt:lpstr>Arial</vt:lpstr>
      <vt:lpstr>等线 Light</vt:lpstr>
      <vt:lpstr>微软雅黑</vt:lpstr>
      <vt:lpstr>Helvetica</vt:lpstr>
      <vt:lpstr>华文行楷</vt:lpstr>
      <vt:lpstr>宋体</vt:lpstr>
      <vt:lpstr>华文中宋</vt:lpstr>
      <vt:lpstr>Heiti SC Medium</vt:lpstr>
      <vt:lpstr>Calibri</vt:lpstr>
      <vt:lpstr>Songti SC Regular</vt:lpstr>
      <vt:lpstr>华文新魏</vt:lpstr>
      <vt:lpstr>隶书</vt:lpstr>
      <vt:lpstr>+mn-ea</vt:lpstr>
      <vt:lpstr>Wingdings</vt:lpstr>
      <vt:lpstr>+mn-lt</vt:lpstr>
      <vt:lpstr>华文楷体</vt:lpstr>
      <vt:lpstr>Times New Roman</vt:lpstr>
      <vt:lpstr>Cordia New</vt:lpstr>
      <vt:lpstr>1_Office 主题​​</vt:lpstr>
      <vt:lpstr>Microsoft Excel 图表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2018-10-23T10:50:26Z</dcterms:created>
  <dcterms:modified xsi:type="dcterms:W3CDTF">2019-05-14T01:33:29Z</dcterms:modified>
</cp:coreProperties>
</file>